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0" r:id="rId6"/>
    <p:sldId id="307" r:id="rId7"/>
    <p:sldId id="309" r:id="rId8"/>
    <p:sldId id="262" r:id="rId9"/>
    <p:sldId id="263" r:id="rId10"/>
    <p:sldId id="264" r:id="rId11"/>
    <p:sldId id="308" r:id="rId12"/>
    <p:sldId id="261" r:id="rId13"/>
    <p:sldId id="311" r:id="rId14"/>
    <p:sldId id="313" r:id="rId15"/>
    <p:sldId id="314" r:id="rId16"/>
    <p:sldId id="318" r:id="rId17"/>
    <p:sldId id="320" r:id="rId18"/>
    <p:sldId id="317" r:id="rId19"/>
    <p:sldId id="310" r:id="rId20"/>
    <p:sldId id="312" r:id="rId21"/>
    <p:sldId id="315" r:id="rId22"/>
    <p:sldId id="265" r:id="rId23"/>
    <p:sldId id="293" r:id="rId24"/>
  </p:sldIdLst>
  <p:sldSz cx="9144000" cy="5143500" type="screen16x9"/>
  <p:notesSz cx="6858000" cy="9144000"/>
  <p:embeddedFontLst>
    <p:embeddedFont>
      <p:font typeface="PT Serif" panose="02020500000000000000" charset="0"/>
      <p:regular r:id="rId26"/>
      <p:bold r:id="rId27"/>
      <p:italic r:id="rId28"/>
      <p:boldItalic r:id="rId29"/>
    </p:embeddedFont>
    <p:embeddedFont>
      <p:font typeface="源石黑體 L" panose="020B0300000000000000" pitchFamily="34" charset="-120"/>
      <p:regular r:id="rId30"/>
    </p:embeddedFont>
    <p:embeddedFont>
      <p:font typeface="源石黑體 R" panose="020B0500000000000000" pitchFamily="34" charset="-120"/>
      <p:regular r:id="rId31"/>
    </p:embeddedFont>
    <p:embeddedFont>
      <p:font typeface="Montserrat" panose="02020500000000000000" charset="0"/>
      <p:regular r:id="rId32"/>
      <p:bold r:id="rId33"/>
      <p:italic r:id="rId34"/>
      <p:boldItalic r:id="rId35"/>
    </p:embeddedFont>
    <p:embeddedFont>
      <p:font typeface="源石黑體 B" panose="020B0800000000000000" pitchFamily="34" charset="-120"/>
      <p:bold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90" roundtripDataSignature="AMtx7mgj3KuUBba0R+qSzJ7y4hdyy9uF4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18577"/>
    <a:srgbClr val="810135"/>
    <a:srgbClr val="392D35"/>
    <a:srgbClr val="EFECE8"/>
    <a:srgbClr val="C4C8B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CB02077-486E-4D0D-A2B8-23F7B3764F14}">
  <a:tblStyle styleId="{8CB02077-486E-4D0D-A2B8-23F7B3764F14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E2E5981A-EF4F-48F3-8C66-644F447725A6}" styleName="Table_1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65" autoAdjust="0"/>
    <p:restoredTop sz="86063" autoAdjust="0"/>
  </p:normalViewPr>
  <p:slideViewPr>
    <p:cSldViewPr snapToGrid="0">
      <p:cViewPr varScale="1">
        <p:scale>
          <a:sx n="131" d="100"/>
          <a:sy n="131" d="100"/>
        </p:scale>
        <p:origin x="105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7" Type="http://schemas.openxmlformats.org/officeDocument/2006/relationships/slide" Target="slides/slide6.xml"/><Relationship Id="rId9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9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90" Type="http://customschemas.google.com/relationships/presentationmetadata" Target="meta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9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8" Type="http://schemas.openxmlformats.org/officeDocument/2006/relationships/slide" Target="slides/slide7.xml"/><Relationship Id="rId93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" name="Google Shape;5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3da5fa93e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3" name="Google Shape;173;g13da5fa93e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2" name="Google Shape;6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21972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13da5fa93e6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2" name="Google Shape;152;g13da5fa93e6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13da5fa93e6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2" name="Google Shape;152;g13da5fa93e6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35084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13da5fa93e6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2" name="Google Shape;152;g13da5fa93e6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zh-TW" altLang="en-US" dirty="0" smtClean="0"/>
              <a:t>訂位的部分有分兩個</a:t>
            </a:r>
            <a:endParaRPr lang="en-US" altLang="zh-TW" dirty="0" smtClean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altLang="zh-TW" dirty="0" smtClean="0"/>
              <a:t>	</a:t>
            </a:r>
            <a:r>
              <a:rPr lang="zh-TW" altLang="en-US" dirty="0" smtClean="0"/>
              <a:t>普通訂位</a:t>
            </a:r>
            <a:endParaRPr lang="en-US" altLang="zh-TW" dirty="0" smtClean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altLang="zh-TW" dirty="0" smtClean="0"/>
              <a:t>	</a:t>
            </a:r>
            <a:r>
              <a:rPr lang="zh-TW" altLang="en-US" dirty="0" smtClean="0"/>
              <a:t>大量訂位 包場 租借空間</a:t>
            </a:r>
            <a:endParaRPr lang="en-US" altLang="zh-TW" dirty="0" smtClean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zh-TW" altLang="en-US" dirty="0" smtClean="0"/>
              <a:t>欄位內容不太一樣</a:t>
            </a:r>
            <a:endParaRPr lang="en-US" altLang="zh-TW" dirty="0" smtClean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US" dirty="0" smtClean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zh-TW" altLang="en-US" dirty="0" smtClean="0"/>
              <a:t>如果有登入會員的話會事先幫你填好 姓名  電話 等資料 </a:t>
            </a:r>
            <a:r>
              <a:rPr lang="en-US" altLang="zh-TW" dirty="0" smtClean="0"/>
              <a:t>(</a:t>
            </a:r>
            <a:r>
              <a:rPr lang="zh-TW" altLang="en-US" dirty="0" smtClean="0"/>
              <a:t>並把訂單記錄在會員後台</a:t>
            </a:r>
            <a:r>
              <a:rPr lang="en-US" altLang="zh-TW" dirty="0" smtClean="0"/>
              <a:t>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164319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13da5fa93e6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2" name="Google Shape;152;g13da5fa93e6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zh-TW" altLang="en-US" dirty="0" smtClean="0"/>
              <a:t>使用者後台  主要功能：</a:t>
            </a:r>
            <a:endParaRPr lang="en-US" altLang="zh-TW" dirty="0" smtClean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zh-TW" altLang="en-US" dirty="0" smtClean="0"/>
              <a:t>確認訂單  看過去的訂單</a:t>
            </a:r>
            <a:endParaRPr lang="en-US" altLang="zh-TW" dirty="0" smtClean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zh-TW" altLang="en-US" dirty="0" smtClean="0"/>
              <a:t>要修改訂單的話要直接打電話過去請業主（管理員後台）修改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132339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13da5fa93e6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2" name="Google Shape;152;g13da5fa93e6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zh-TW" altLang="en-US" dirty="0" smtClean="0"/>
              <a:t>使用者後台  主要功能：</a:t>
            </a:r>
            <a:endParaRPr lang="en-US" altLang="zh-TW" dirty="0" smtClean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zh-TW" altLang="en-US" dirty="0" smtClean="0"/>
              <a:t>確認訂單  看過去的訂單</a:t>
            </a:r>
            <a:endParaRPr lang="en-US" altLang="zh-TW" dirty="0" smtClean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zh-TW" altLang="en-US" dirty="0" smtClean="0"/>
              <a:t>要修改訂單的話要直接打電話過去請業主（管理員後台）修改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740021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13da5fa93e6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2" name="Google Shape;152;g13da5fa93e6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zh-TW" altLang="en-US" dirty="0" smtClean="0"/>
              <a:t>使用者後台  主要功能：</a:t>
            </a:r>
            <a:endParaRPr lang="en-US" altLang="zh-TW" dirty="0" smtClean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zh-TW" altLang="en-US" dirty="0" smtClean="0"/>
              <a:t>確認訂單  看過去的訂單</a:t>
            </a:r>
            <a:endParaRPr lang="en-US" altLang="zh-TW" dirty="0" smtClean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zh-TW" altLang="en-US" dirty="0" smtClean="0"/>
              <a:t>要修改訂單的話要直接打電話過去請業主（管理員後台）修改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339114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2" name="Google Shape;6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82115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9" name="Google Shape;299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 smtClean="0"/>
              <a:t> </a:t>
            </a:r>
            <a:r>
              <a:rPr lang="zh-TW" altLang="en-US" dirty="0" smtClean="0"/>
              <a:t>彩度低   溫和  平易近人的氛圍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492966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2" name="Google Shape;6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13da5fa93e6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2" name="Google Shape;152;g13da5fa93e6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755682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1" name="Google Shape;431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701732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0" name="Google Shape;180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0" name="Google Shape;580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zh-TW" altLang="en-US" dirty="0" smtClean="0"/>
              <a:t>打扣使人枯燥</a:t>
            </a:r>
            <a:endParaRPr lang="en-US" altLang="zh-TW" dirty="0" smtClean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zh-TW" altLang="en-US" dirty="0" smtClean="0"/>
              <a:t>所以我想找一個在製作過程中會讓我開心的東西</a:t>
            </a: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7" name="Google Shape;137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zh-TW" altLang="en-US" dirty="0" smtClean="0"/>
              <a:t>我找了兩個   </a:t>
            </a:r>
            <a:r>
              <a:rPr lang="en-US" altLang="zh-TW" dirty="0" smtClean="0"/>
              <a:t>double</a:t>
            </a:r>
            <a:r>
              <a:rPr lang="zh-TW" altLang="en-US" dirty="0" smtClean="0"/>
              <a:t>開心</a:t>
            </a: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4" name="Google Shape;144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zh-TW" altLang="en-US" dirty="0" smtClean="0"/>
              <a:t>所以我要做什麼：</a:t>
            </a:r>
            <a:endParaRPr lang="en-US" altLang="zh-TW" dirty="0" smtClean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zh-TW" altLang="en-US" dirty="0" smtClean="0"/>
              <a:t>我的網站的重點</a:t>
            </a:r>
            <a:endParaRPr lang="en-US" altLang="zh-TW" dirty="0" smtClean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zh-TW" altLang="en-US" dirty="0" smtClean="0"/>
              <a:t>（網站重點功能</a:t>
            </a:r>
            <a:r>
              <a:rPr lang="en-US" altLang="zh-TW" dirty="0" smtClean="0"/>
              <a:t>or</a:t>
            </a:r>
            <a:r>
              <a:rPr lang="zh-TW" altLang="en-US" dirty="0" smtClean="0"/>
              <a:t>強調的部分</a:t>
            </a:r>
            <a:endParaRPr lang="en-US" altLang="zh-TW" dirty="0" smtClean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US" dirty="0" smtClean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zh-TW" altLang="en-US" dirty="0" smtClean="0"/>
              <a:t>訂位會想看人多不多再訂</a:t>
            </a:r>
            <a:endParaRPr lang="en-US" altLang="zh-TW" dirty="0" smtClean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zh-TW" altLang="en-US" dirty="0" smtClean="0"/>
              <a:t>當天如果沒預約直接去也會想知道人潮到底多少</a:t>
            </a:r>
            <a:endParaRPr lang="en-US" altLang="zh-TW" dirty="0" smtClean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2" name="Google Shape;6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29571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13da5fa93e6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2" name="Google Shape;152;g13da5fa93e6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23504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3da5fa93e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9" name="Google Shape;159;g13da5fa93e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zh-TW" altLang="en-US" dirty="0" smtClean="0"/>
              <a:t>最主要跟後台聯接的地方在訂位頁面上</a:t>
            </a:r>
            <a:endParaRPr lang="en-US" altLang="zh-TW" dirty="0" smtClean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US" dirty="0" smtClean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zh-TW" altLang="en-US" dirty="0" smtClean="0"/>
              <a:t>訂位資料會傳到後台</a:t>
            </a: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3da5fa93e6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g13da5fa93e6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zh-TW" altLang="en-US" dirty="0" smtClean="0"/>
              <a:t>客戶登入後的後台頁面</a:t>
            </a:r>
            <a:endParaRPr lang="en-US" altLang="zh-TW" dirty="0" smtClean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 smtClean="0"/>
              <a:t>	</a:t>
            </a:r>
            <a:r>
              <a:rPr lang="zh-TW" altLang="en-US" dirty="0" smtClean="0"/>
              <a:t>功能：  確認自己   現在和過去訂單</a:t>
            </a:r>
            <a:endParaRPr lang="en-US" altLang="zh-TW" dirty="0" smtClean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 smtClean="0"/>
              <a:t>		</a:t>
            </a:r>
            <a:r>
              <a:rPr lang="zh-TW" altLang="en-US" dirty="0" smtClean="0"/>
              <a:t>確認訂單狀態</a:t>
            </a:r>
            <a:endParaRPr lang="en-US" altLang="zh-TW" dirty="0" smtClean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US" dirty="0" smtClean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zh-TW" altLang="en-US" dirty="0" smtClean="0"/>
              <a:t>客戶登入後可以更方便確認自己預約的時段訂單到底怎麼了  處理到哪裡</a:t>
            </a: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rgbClr val="000000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9"/>
          <p:cNvSpPr txBox="1">
            <a:spLocks noGrp="1"/>
          </p:cNvSpPr>
          <p:nvPr>
            <p:ph type="ctrTitle"/>
          </p:nvPr>
        </p:nvSpPr>
        <p:spPr>
          <a:xfrm>
            <a:off x="634275" y="1839413"/>
            <a:ext cx="78888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cxnSp>
        <p:nvCxnSpPr>
          <p:cNvPr id="11" name="Google Shape;11;p49"/>
          <p:cNvCxnSpPr/>
          <p:nvPr/>
        </p:nvCxnSpPr>
        <p:spPr>
          <a:xfrm rot="10800000">
            <a:off x="2588100" y="3488719"/>
            <a:ext cx="39678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50"/>
          <p:cNvSpPr txBox="1">
            <a:spLocks noGrp="1"/>
          </p:cNvSpPr>
          <p:nvPr>
            <p:ph type="ctrTitle"/>
          </p:nvPr>
        </p:nvSpPr>
        <p:spPr>
          <a:xfrm>
            <a:off x="2600500" y="2040544"/>
            <a:ext cx="58578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4" name="Google Shape;14;p50"/>
          <p:cNvSpPr txBox="1">
            <a:spLocks noGrp="1"/>
          </p:cNvSpPr>
          <p:nvPr>
            <p:ph type="subTitle" idx="1"/>
          </p:nvPr>
        </p:nvSpPr>
        <p:spPr>
          <a:xfrm>
            <a:off x="2600400" y="3182963"/>
            <a:ext cx="5857800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 i="1">
                <a:solidFill>
                  <a:schemeClr val="accent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i="1">
                <a:solidFill>
                  <a:schemeClr val="accen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i="1">
                <a:solidFill>
                  <a:schemeClr val="accen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 i="1">
                <a:solidFill>
                  <a:schemeClr val="accen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 i="1">
                <a:solidFill>
                  <a:schemeClr val="accen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 i="1">
                <a:solidFill>
                  <a:schemeClr val="accen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 i="1">
                <a:solidFill>
                  <a:schemeClr val="accen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 i="1">
                <a:solidFill>
                  <a:schemeClr val="accen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 i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cxnSp>
        <p:nvCxnSpPr>
          <p:cNvPr id="15" name="Google Shape;15;p50"/>
          <p:cNvCxnSpPr/>
          <p:nvPr/>
        </p:nvCxnSpPr>
        <p:spPr>
          <a:xfrm rot="10800000">
            <a:off x="-15990" y="2933511"/>
            <a:ext cx="2476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oval" w="med" len="med"/>
            <a:tailEnd type="none" w="sm" len="sm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51"/>
          <p:cNvSpPr txBox="1">
            <a:spLocks noGrp="1"/>
          </p:cNvSpPr>
          <p:nvPr>
            <p:ph type="body" idx="1"/>
          </p:nvPr>
        </p:nvSpPr>
        <p:spPr>
          <a:xfrm>
            <a:off x="626350" y="1346063"/>
            <a:ext cx="3644400" cy="32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000"/>
              <a:buChar char="○"/>
              <a:defRPr sz="2000"/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□"/>
              <a:defRPr sz="2000"/>
            </a:lvl2pPr>
            <a:lvl3pPr marL="1371600" lvl="2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3pPr>
            <a:lvl4pPr marL="1828800" lvl="3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□"/>
              <a:defRPr sz="2000"/>
            </a:lvl4pPr>
            <a:lvl5pPr marL="2286000" lvl="4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18" name="Google Shape;18;p51"/>
          <p:cNvSpPr txBox="1">
            <a:spLocks noGrp="1"/>
          </p:cNvSpPr>
          <p:nvPr>
            <p:ph type="body" idx="2"/>
          </p:nvPr>
        </p:nvSpPr>
        <p:spPr>
          <a:xfrm>
            <a:off x="4870698" y="1346063"/>
            <a:ext cx="3644400" cy="32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000"/>
              <a:buChar char="○"/>
              <a:defRPr sz="2000"/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□"/>
              <a:defRPr sz="2000"/>
            </a:lvl2pPr>
            <a:lvl3pPr marL="1371600" lvl="2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3pPr>
            <a:lvl4pPr marL="1828800" lvl="3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□"/>
              <a:defRPr sz="2000"/>
            </a:lvl4pPr>
            <a:lvl5pPr marL="2286000" lvl="4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19" name="Google Shape;19;p51"/>
          <p:cNvSpPr txBox="1">
            <a:spLocks noGrp="1"/>
          </p:cNvSpPr>
          <p:nvPr>
            <p:ph type="title"/>
          </p:nvPr>
        </p:nvSpPr>
        <p:spPr>
          <a:xfrm>
            <a:off x="2318100" y="113175"/>
            <a:ext cx="45078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cxnSp>
        <p:nvCxnSpPr>
          <p:cNvPr id="20" name="Google Shape;20;p51"/>
          <p:cNvCxnSpPr/>
          <p:nvPr/>
        </p:nvCxnSpPr>
        <p:spPr>
          <a:xfrm rot="10800000">
            <a:off x="-23700" y="541800"/>
            <a:ext cx="2341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oval" w="med" len="med"/>
            <a:tailEnd type="none" w="sm" len="sm"/>
          </a:ln>
        </p:spPr>
      </p:cxnSp>
      <p:cxnSp>
        <p:nvCxnSpPr>
          <p:cNvPr id="21" name="Google Shape;21;p51"/>
          <p:cNvCxnSpPr/>
          <p:nvPr/>
        </p:nvCxnSpPr>
        <p:spPr>
          <a:xfrm>
            <a:off x="6825900" y="541800"/>
            <a:ext cx="2331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oval" w="med" len="med"/>
            <a:tailEnd type="none" w="sm" len="sm"/>
          </a:ln>
        </p:spPr>
      </p:cxnSp>
      <p:sp>
        <p:nvSpPr>
          <p:cNvPr id="22" name="Google Shape;22;p51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PT Serif"/>
                <a:ea typeface="PT Serif"/>
                <a:cs typeface="PT Serif"/>
                <a:sym typeface="PT Serif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PT Serif"/>
                <a:ea typeface="PT Serif"/>
                <a:cs typeface="PT Serif"/>
                <a:sym typeface="PT Serif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PT Serif"/>
                <a:ea typeface="PT Serif"/>
                <a:cs typeface="PT Serif"/>
                <a:sym typeface="PT Serif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PT Serif"/>
                <a:ea typeface="PT Serif"/>
                <a:cs typeface="PT Serif"/>
                <a:sym typeface="PT Serif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PT Serif"/>
                <a:ea typeface="PT Serif"/>
                <a:cs typeface="PT Serif"/>
                <a:sym typeface="PT Serif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PT Serif"/>
                <a:ea typeface="PT Serif"/>
                <a:cs typeface="PT Serif"/>
                <a:sym typeface="PT Serif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PT Serif"/>
                <a:ea typeface="PT Serif"/>
                <a:cs typeface="PT Serif"/>
                <a:sym typeface="PT Serif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PT Serif"/>
                <a:ea typeface="PT Serif"/>
                <a:cs typeface="PT Serif"/>
                <a:sym typeface="PT Serif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PT Serif"/>
                <a:ea typeface="PT Serif"/>
                <a:cs typeface="PT Serif"/>
                <a:sym typeface="PT Serif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2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PT Serif"/>
                <a:ea typeface="PT Serif"/>
                <a:cs typeface="PT Serif"/>
                <a:sym typeface="PT Serif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PT Serif"/>
                <a:ea typeface="PT Serif"/>
                <a:cs typeface="PT Serif"/>
                <a:sym typeface="PT Serif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PT Serif"/>
                <a:ea typeface="PT Serif"/>
                <a:cs typeface="PT Serif"/>
                <a:sym typeface="PT Serif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PT Serif"/>
                <a:ea typeface="PT Serif"/>
                <a:cs typeface="PT Serif"/>
                <a:sym typeface="PT Serif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PT Serif"/>
                <a:ea typeface="PT Serif"/>
                <a:cs typeface="PT Serif"/>
                <a:sym typeface="PT Serif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PT Serif"/>
                <a:ea typeface="PT Serif"/>
                <a:cs typeface="PT Serif"/>
                <a:sym typeface="PT Serif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PT Serif"/>
                <a:ea typeface="PT Serif"/>
                <a:cs typeface="PT Serif"/>
                <a:sym typeface="PT Serif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PT Serif"/>
                <a:ea typeface="PT Serif"/>
                <a:cs typeface="PT Serif"/>
                <a:sym typeface="PT Serif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PT Serif"/>
                <a:ea typeface="PT Serif"/>
                <a:cs typeface="PT Serif"/>
                <a:sym typeface="PT Serif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3"/>
          <p:cNvSpPr txBox="1">
            <a:spLocks noGrp="1"/>
          </p:cNvSpPr>
          <p:nvPr>
            <p:ph type="title"/>
          </p:nvPr>
        </p:nvSpPr>
        <p:spPr>
          <a:xfrm>
            <a:off x="2318100" y="113175"/>
            <a:ext cx="45078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3"/>
          <p:cNvSpPr txBox="1">
            <a:spLocks noGrp="1"/>
          </p:cNvSpPr>
          <p:nvPr>
            <p:ph type="body" idx="1"/>
          </p:nvPr>
        </p:nvSpPr>
        <p:spPr>
          <a:xfrm>
            <a:off x="617100" y="1269863"/>
            <a:ext cx="7909800" cy="3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○"/>
              <a:defRPr/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□"/>
              <a:defRPr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□"/>
              <a:defRPr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cxnSp>
        <p:nvCxnSpPr>
          <p:cNvPr id="28" name="Google Shape;28;p53"/>
          <p:cNvCxnSpPr/>
          <p:nvPr/>
        </p:nvCxnSpPr>
        <p:spPr>
          <a:xfrm rot="10800000">
            <a:off x="-23700" y="541800"/>
            <a:ext cx="2341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oval" w="med" len="med"/>
            <a:tailEnd type="none" w="sm" len="sm"/>
          </a:ln>
        </p:spPr>
      </p:cxnSp>
      <p:cxnSp>
        <p:nvCxnSpPr>
          <p:cNvPr id="29" name="Google Shape;29;p53"/>
          <p:cNvCxnSpPr/>
          <p:nvPr/>
        </p:nvCxnSpPr>
        <p:spPr>
          <a:xfrm>
            <a:off x="6825900" y="541800"/>
            <a:ext cx="2331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oval" w="med" len="med"/>
            <a:tailEnd type="none" w="sm" len="sm"/>
          </a:ln>
        </p:spPr>
      </p:cxnSp>
      <p:sp>
        <p:nvSpPr>
          <p:cNvPr id="30" name="Google Shape;30;p53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PT Serif"/>
                <a:ea typeface="PT Serif"/>
                <a:cs typeface="PT Serif"/>
                <a:sym typeface="PT Serif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PT Serif"/>
                <a:ea typeface="PT Serif"/>
                <a:cs typeface="PT Serif"/>
                <a:sym typeface="PT Serif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PT Serif"/>
                <a:ea typeface="PT Serif"/>
                <a:cs typeface="PT Serif"/>
                <a:sym typeface="PT Serif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PT Serif"/>
                <a:ea typeface="PT Serif"/>
                <a:cs typeface="PT Serif"/>
                <a:sym typeface="PT Serif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PT Serif"/>
                <a:ea typeface="PT Serif"/>
                <a:cs typeface="PT Serif"/>
                <a:sym typeface="PT Serif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PT Serif"/>
                <a:ea typeface="PT Serif"/>
                <a:cs typeface="PT Serif"/>
                <a:sym typeface="PT Serif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PT Serif"/>
                <a:ea typeface="PT Serif"/>
                <a:cs typeface="PT Serif"/>
                <a:sym typeface="PT Serif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PT Serif"/>
                <a:ea typeface="PT Serif"/>
                <a:cs typeface="PT Serif"/>
                <a:sym typeface="PT Serif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PT Serif"/>
                <a:ea typeface="PT Serif"/>
                <a:cs typeface="PT Serif"/>
                <a:sym typeface="PT Serif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55"/>
          <p:cNvSpPr txBox="1">
            <a:spLocks noGrp="1"/>
          </p:cNvSpPr>
          <p:nvPr>
            <p:ph type="body" idx="1"/>
          </p:nvPr>
        </p:nvSpPr>
        <p:spPr>
          <a:xfrm>
            <a:off x="626350" y="1281750"/>
            <a:ext cx="2547900" cy="31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○"/>
              <a:defRPr sz="1800"/>
            </a:lvl1pPr>
            <a:lvl2pPr marL="914400" lvl="1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□"/>
              <a:defRPr sz="1800"/>
            </a:lvl2pPr>
            <a:lvl3pPr marL="1371600" lvl="2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3pPr>
            <a:lvl4pPr marL="1828800" lvl="3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□"/>
              <a:defRPr sz="1800"/>
            </a:lvl4pPr>
            <a:lvl5pPr marL="2286000" lvl="4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38" name="Google Shape;38;p55"/>
          <p:cNvSpPr txBox="1">
            <a:spLocks noGrp="1"/>
          </p:cNvSpPr>
          <p:nvPr>
            <p:ph type="body" idx="2"/>
          </p:nvPr>
        </p:nvSpPr>
        <p:spPr>
          <a:xfrm>
            <a:off x="3304738" y="1281750"/>
            <a:ext cx="2547900" cy="31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○"/>
              <a:defRPr sz="1800"/>
            </a:lvl1pPr>
            <a:lvl2pPr marL="914400" lvl="1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□"/>
              <a:defRPr sz="1800"/>
            </a:lvl2pPr>
            <a:lvl3pPr marL="1371600" lvl="2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3pPr>
            <a:lvl4pPr marL="1828800" lvl="3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□"/>
              <a:defRPr sz="1800"/>
            </a:lvl4pPr>
            <a:lvl5pPr marL="2286000" lvl="4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39" name="Google Shape;39;p55"/>
          <p:cNvSpPr txBox="1">
            <a:spLocks noGrp="1"/>
          </p:cNvSpPr>
          <p:nvPr>
            <p:ph type="body" idx="3"/>
          </p:nvPr>
        </p:nvSpPr>
        <p:spPr>
          <a:xfrm>
            <a:off x="5983125" y="1281750"/>
            <a:ext cx="2547900" cy="31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○"/>
              <a:defRPr sz="1800"/>
            </a:lvl1pPr>
            <a:lvl2pPr marL="914400" lvl="1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□"/>
              <a:defRPr sz="1800"/>
            </a:lvl2pPr>
            <a:lvl3pPr marL="1371600" lvl="2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3pPr>
            <a:lvl4pPr marL="1828800" lvl="3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□"/>
              <a:defRPr sz="1800"/>
            </a:lvl4pPr>
            <a:lvl5pPr marL="2286000" lvl="4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40" name="Google Shape;40;p55"/>
          <p:cNvSpPr txBox="1">
            <a:spLocks noGrp="1"/>
          </p:cNvSpPr>
          <p:nvPr>
            <p:ph type="title"/>
          </p:nvPr>
        </p:nvSpPr>
        <p:spPr>
          <a:xfrm>
            <a:off x="2318100" y="113175"/>
            <a:ext cx="45078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cxnSp>
        <p:nvCxnSpPr>
          <p:cNvPr id="41" name="Google Shape;41;p55"/>
          <p:cNvCxnSpPr/>
          <p:nvPr/>
        </p:nvCxnSpPr>
        <p:spPr>
          <a:xfrm rot="10800000">
            <a:off x="-23700" y="541800"/>
            <a:ext cx="2341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oval" w="med" len="med"/>
            <a:tailEnd type="none" w="sm" len="sm"/>
          </a:ln>
        </p:spPr>
      </p:cxnSp>
      <p:cxnSp>
        <p:nvCxnSpPr>
          <p:cNvPr id="42" name="Google Shape;42;p55"/>
          <p:cNvCxnSpPr/>
          <p:nvPr/>
        </p:nvCxnSpPr>
        <p:spPr>
          <a:xfrm>
            <a:off x="6825900" y="541800"/>
            <a:ext cx="2331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oval" w="med" len="med"/>
            <a:tailEnd type="none" w="sm" len="sm"/>
          </a:ln>
        </p:spPr>
      </p:cxnSp>
      <p:sp>
        <p:nvSpPr>
          <p:cNvPr id="43" name="Google Shape;43;p55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PT Serif"/>
                <a:ea typeface="PT Serif"/>
                <a:cs typeface="PT Serif"/>
                <a:sym typeface="PT Serif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PT Serif"/>
                <a:ea typeface="PT Serif"/>
                <a:cs typeface="PT Serif"/>
                <a:sym typeface="PT Serif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PT Serif"/>
                <a:ea typeface="PT Serif"/>
                <a:cs typeface="PT Serif"/>
                <a:sym typeface="PT Serif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PT Serif"/>
                <a:ea typeface="PT Serif"/>
                <a:cs typeface="PT Serif"/>
                <a:sym typeface="PT Serif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PT Serif"/>
                <a:ea typeface="PT Serif"/>
                <a:cs typeface="PT Serif"/>
                <a:sym typeface="PT Serif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PT Serif"/>
                <a:ea typeface="PT Serif"/>
                <a:cs typeface="PT Serif"/>
                <a:sym typeface="PT Serif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PT Serif"/>
                <a:ea typeface="PT Serif"/>
                <a:cs typeface="PT Serif"/>
                <a:sym typeface="PT Serif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PT Serif"/>
                <a:ea typeface="PT Serif"/>
                <a:cs typeface="PT Serif"/>
                <a:sym typeface="PT Serif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PT Serif"/>
                <a:ea typeface="PT Serif"/>
                <a:cs typeface="PT Serif"/>
                <a:sym typeface="PT Serif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56"/>
          <p:cNvSpPr txBox="1">
            <a:spLocks noGrp="1"/>
          </p:cNvSpPr>
          <p:nvPr>
            <p:ph type="title"/>
          </p:nvPr>
        </p:nvSpPr>
        <p:spPr>
          <a:xfrm>
            <a:off x="2318100" y="113175"/>
            <a:ext cx="45078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cxnSp>
        <p:nvCxnSpPr>
          <p:cNvPr id="46" name="Google Shape;46;p56"/>
          <p:cNvCxnSpPr/>
          <p:nvPr/>
        </p:nvCxnSpPr>
        <p:spPr>
          <a:xfrm rot="10800000">
            <a:off x="-23700" y="541800"/>
            <a:ext cx="2341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oval" w="med" len="med"/>
            <a:tailEnd type="none" w="sm" len="sm"/>
          </a:ln>
        </p:spPr>
      </p:cxnSp>
      <p:cxnSp>
        <p:nvCxnSpPr>
          <p:cNvPr id="47" name="Google Shape;47;p56"/>
          <p:cNvCxnSpPr/>
          <p:nvPr/>
        </p:nvCxnSpPr>
        <p:spPr>
          <a:xfrm>
            <a:off x="6825900" y="541800"/>
            <a:ext cx="2331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oval" w="med" len="med"/>
            <a:tailEnd type="none" w="sm" len="sm"/>
          </a:ln>
        </p:spPr>
      </p:cxnSp>
      <p:sp>
        <p:nvSpPr>
          <p:cNvPr id="48" name="Google Shape;48;p56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PT Serif"/>
                <a:ea typeface="PT Serif"/>
                <a:cs typeface="PT Serif"/>
                <a:sym typeface="PT Serif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PT Serif"/>
                <a:ea typeface="PT Serif"/>
                <a:cs typeface="PT Serif"/>
                <a:sym typeface="PT Serif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PT Serif"/>
                <a:ea typeface="PT Serif"/>
                <a:cs typeface="PT Serif"/>
                <a:sym typeface="PT Serif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PT Serif"/>
                <a:ea typeface="PT Serif"/>
                <a:cs typeface="PT Serif"/>
                <a:sym typeface="PT Serif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PT Serif"/>
                <a:ea typeface="PT Serif"/>
                <a:cs typeface="PT Serif"/>
                <a:sym typeface="PT Serif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PT Serif"/>
                <a:ea typeface="PT Serif"/>
                <a:cs typeface="PT Serif"/>
                <a:sym typeface="PT Serif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PT Serif"/>
                <a:ea typeface="PT Serif"/>
                <a:cs typeface="PT Serif"/>
                <a:sym typeface="PT Serif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PT Serif"/>
                <a:ea typeface="PT Serif"/>
                <a:cs typeface="PT Serif"/>
                <a:sym typeface="PT Serif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PT Serif"/>
                <a:ea typeface="PT Serif"/>
                <a:cs typeface="PT Serif"/>
                <a:sym typeface="PT Serif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blipFill>
          <a:blip r:embed="rId9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8"/>
          <p:cNvSpPr txBox="1">
            <a:spLocks noGrp="1"/>
          </p:cNvSpPr>
          <p:nvPr>
            <p:ph type="title"/>
          </p:nvPr>
        </p:nvSpPr>
        <p:spPr>
          <a:xfrm>
            <a:off x="2430350" y="206000"/>
            <a:ext cx="42834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48"/>
          <p:cNvSpPr txBox="1">
            <a:spLocks noGrp="1"/>
          </p:cNvSpPr>
          <p:nvPr>
            <p:ph type="body" idx="1"/>
          </p:nvPr>
        </p:nvSpPr>
        <p:spPr>
          <a:xfrm>
            <a:off x="617100" y="1269863"/>
            <a:ext cx="7909800" cy="3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PT Serif"/>
              <a:buChar char="○"/>
              <a:defRPr sz="24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PT Serif"/>
              <a:buChar char="□"/>
              <a:defRPr sz="24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PT Serif"/>
              <a:buChar char="○"/>
              <a:defRPr sz="24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erif"/>
              <a:buChar char="□"/>
              <a:defRPr sz="24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erif"/>
              <a:buChar char="○"/>
              <a:defRPr sz="24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erif"/>
              <a:buChar char="■"/>
              <a:defRPr sz="24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erif"/>
              <a:buChar char="●"/>
              <a:defRPr sz="24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erif"/>
              <a:buChar char="○"/>
              <a:defRPr sz="24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erif"/>
              <a:buChar char="■"/>
              <a:defRPr sz="24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9pPr>
          </a:lstStyle>
          <a:p>
            <a:endParaRPr/>
          </a:p>
        </p:txBody>
      </p:sp>
      <p:sp>
        <p:nvSpPr>
          <p:cNvPr id="8" name="Google Shape;8;p48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PT Serif"/>
                <a:ea typeface="PT Serif"/>
                <a:cs typeface="PT Serif"/>
                <a:sym typeface="PT Serif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PT Serif"/>
                <a:ea typeface="PT Serif"/>
                <a:cs typeface="PT Serif"/>
                <a:sym typeface="PT Serif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PT Serif"/>
                <a:ea typeface="PT Serif"/>
                <a:cs typeface="PT Serif"/>
                <a:sym typeface="PT Serif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PT Serif"/>
                <a:ea typeface="PT Serif"/>
                <a:cs typeface="PT Serif"/>
                <a:sym typeface="PT Serif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PT Serif"/>
                <a:ea typeface="PT Serif"/>
                <a:cs typeface="PT Serif"/>
                <a:sym typeface="PT Serif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PT Serif"/>
                <a:ea typeface="PT Serif"/>
                <a:cs typeface="PT Serif"/>
                <a:sym typeface="PT Serif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PT Serif"/>
                <a:ea typeface="PT Serif"/>
                <a:cs typeface="PT Serif"/>
                <a:sym typeface="PT Serif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PT Serif"/>
                <a:ea typeface="PT Serif"/>
                <a:cs typeface="PT Serif"/>
                <a:sym typeface="PT Serif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PT Serif"/>
                <a:ea typeface="PT Serif"/>
                <a:cs typeface="PT Serif"/>
                <a:sym typeface="PT Serif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5" r:id="rId6"/>
    <p:sldLayoutId id="2147483656" r:id="rId7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8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5.png"/><Relationship Id="rId11" Type="http://schemas.openxmlformats.org/officeDocument/2006/relationships/image" Target="../media/image29.png"/><Relationship Id="rId5" Type="http://schemas.openxmlformats.org/officeDocument/2006/relationships/image" Target="../media/image10.png"/><Relationship Id="rId10" Type="http://schemas.openxmlformats.org/officeDocument/2006/relationships/image" Target="../media/image28.png"/><Relationship Id="rId4" Type="http://schemas.openxmlformats.org/officeDocument/2006/relationships/image" Target="../media/image9.png"/><Relationship Id="rId9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"/>
          <p:cNvSpPr txBox="1">
            <a:spLocks noGrp="1"/>
          </p:cNvSpPr>
          <p:nvPr>
            <p:ph type="ctrTitle"/>
          </p:nvPr>
        </p:nvSpPr>
        <p:spPr>
          <a:xfrm>
            <a:off x="634275" y="1839413"/>
            <a:ext cx="78888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</a:pPr>
            <a:r>
              <a:rPr lang="en" b="0" dirty="0">
                <a:latin typeface="Arial"/>
                <a:ea typeface="Arial"/>
                <a:cs typeface="Arial"/>
                <a:sym typeface="Arial"/>
              </a:rPr>
              <a:t>前端專題初期報告</a:t>
            </a:r>
            <a:br>
              <a:rPr lang="en" b="0" dirty="0">
                <a:latin typeface="Arial"/>
                <a:ea typeface="Arial"/>
                <a:cs typeface="Arial"/>
                <a:sym typeface="Arial"/>
              </a:rPr>
            </a:br>
            <a:r>
              <a:rPr lang="en" b="0" dirty="0">
                <a:latin typeface="Arial"/>
                <a:ea typeface="Arial"/>
                <a:cs typeface="Arial"/>
                <a:sym typeface="Arial"/>
              </a:rPr>
              <a:t>主題：</a:t>
            </a:r>
            <a:r>
              <a:rPr lang="en" b="0" dirty="0" smtClean="0">
                <a:latin typeface="Arial"/>
                <a:ea typeface="Arial"/>
                <a:cs typeface="Arial"/>
                <a:sym typeface="Arial"/>
              </a:rPr>
              <a:t>老屋咖啡廳</a:t>
            </a:r>
            <a:r>
              <a:rPr lang="zh-TW" altLang="en-US" b="0" dirty="0" smtClean="0">
                <a:latin typeface="Arial"/>
                <a:ea typeface="Arial"/>
                <a:cs typeface="Arial"/>
                <a:sym typeface="Arial"/>
              </a:rPr>
              <a:t>官網</a:t>
            </a:r>
            <a:endParaRPr dirty="0"/>
          </a:p>
        </p:txBody>
      </p:sp>
      <p:sp>
        <p:nvSpPr>
          <p:cNvPr id="59" name="Google Shape;59;p1"/>
          <p:cNvSpPr txBox="1"/>
          <p:nvPr/>
        </p:nvSpPr>
        <p:spPr>
          <a:xfrm>
            <a:off x="634275" y="3701343"/>
            <a:ext cx="7888800" cy="386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</a:pPr>
            <a:r>
              <a:rPr lang="en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報告者：12 吳俊蓉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3da5fa93e6_0_12"/>
          <p:cNvSpPr txBox="1">
            <a:spLocks noGrp="1"/>
          </p:cNvSpPr>
          <p:nvPr>
            <p:ph type="title"/>
          </p:nvPr>
        </p:nvSpPr>
        <p:spPr>
          <a:xfrm>
            <a:off x="2318100" y="113175"/>
            <a:ext cx="45078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 sz="2400">
                <a:latin typeface="Arial"/>
                <a:ea typeface="Arial"/>
                <a:cs typeface="Arial"/>
                <a:sym typeface="Arial"/>
              </a:rPr>
              <a:t>管理者後台 </a:t>
            </a:r>
            <a:endParaRPr/>
          </a:p>
        </p:txBody>
      </p:sp>
      <p:sp>
        <p:nvSpPr>
          <p:cNvPr id="176" name="Google Shape;176;g13da5fa93e6_0_12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pic>
        <p:nvPicPr>
          <p:cNvPr id="177" name="Google Shape;177;g13da5fa93e6_0_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75375"/>
            <a:ext cx="8839202" cy="29785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"/>
          <p:cNvSpPr txBox="1">
            <a:spLocks noGrp="1"/>
          </p:cNvSpPr>
          <p:nvPr>
            <p:ph type="ctrTitle"/>
          </p:nvPr>
        </p:nvSpPr>
        <p:spPr>
          <a:xfrm>
            <a:off x="2600499" y="2040544"/>
            <a:ext cx="6003173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zh-TW" altLang="en-US" dirty="0" smtClean="0">
                <a:latin typeface="源石黑體 B" panose="020B0800000000000000" pitchFamily="34" charset="-120"/>
                <a:ea typeface="源石黑體 B" panose="020B0800000000000000" pitchFamily="34" charset="-120"/>
                <a:cs typeface="Arial"/>
                <a:sym typeface="Arial"/>
              </a:rPr>
              <a:t>版面資訊配置</a:t>
            </a:r>
            <a:r>
              <a:rPr lang="en" dirty="0" smtClean="0">
                <a:latin typeface="源石黑體 B" panose="020B0800000000000000" pitchFamily="34" charset="-120"/>
                <a:ea typeface="源石黑體 B" panose="020B0800000000000000" pitchFamily="34" charset="-120"/>
                <a:cs typeface="Arial"/>
                <a:sym typeface="Arial"/>
              </a:rPr>
              <a:t> </a:t>
            </a:r>
            <a:r>
              <a:rPr lang="en" sz="2400" dirty="0">
                <a:sym typeface="Arial"/>
              </a:rPr>
              <a:t>WIREFRAME</a:t>
            </a:r>
            <a:endParaRPr sz="2400" dirty="0">
              <a:sym typeface="Arial"/>
            </a:endParaRPr>
          </a:p>
        </p:txBody>
      </p:sp>
      <p:sp>
        <p:nvSpPr>
          <p:cNvPr id="65" name="Google Shape;65;p2"/>
          <p:cNvSpPr txBox="1">
            <a:spLocks noGrp="1"/>
          </p:cNvSpPr>
          <p:nvPr>
            <p:ph type="subTitle" idx="1"/>
          </p:nvPr>
        </p:nvSpPr>
        <p:spPr>
          <a:xfrm>
            <a:off x="2600400" y="3182963"/>
            <a:ext cx="5857800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zh-TW" altLang="en-US" sz="1600" i="0" dirty="0" smtClean="0">
                <a:latin typeface="Arial"/>
                <a:ea typeface="Arial"/>
                <a:cs typeface="Arial"/>
                <a:sym typeface="Arial"/>
              </a:rPr>
              <a:t>前</a:t>
            </a:r>
            <a:r>
              <a:rPr lang="zh-TW" altLang="en-US" sz="1600" i="0" dirty="0">
                <a:latin typeface="Arial"/>
                <a:ea typeface="Arial"/>
                <a:cs typeface="Arial"/>
                <a:sym typeface="Arial"/>
              </a:rPr>
              <a:t>台、後台版面資訊區塊配置</a:t>
            </a:r>
            <a:endParaRPr sz="1600" i="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2"/>
          <p:cNvSpPr/>
          <p:nvPr/>
        </p:nvSpPr>
        <p:spPr>
          <a:xfrm>
            <a:off x="2594200" y="757475"/>
            <a:ext cx="1519200" cy="1477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3" name="Google Shape;1049;p44"/>
          <p:cNvGrpSpPr/>
          <p:nvPr/>
        </p:nvGrpSpPr>
        <p:grpSpPr>
          <a:xfrm>
            <a:off x="2914733" y="1185622"/>
            <a:ext cx="895126" cy="601614"/>
            <a:chOff x="1244800" y="3717225"/>
            <a:chExt cx="449375" cy="302025"/>
          </a:xfrm>
        </p:grpSpPr>
        <p:sp>
          <p:nvSpPr>
            <p:cNvPr id="34" name="Google Shape;1050;p44"/>
            <p:cNvSpPr/>
            <p:nvPr/>
          </p:nvSpPr>
          <p:spPr>
            <a:xfrm>
              <a:off x="1244800" y="3717225"/>
              <a:ext cx="449375" cy="302025"/>
            </a:xfrm>
            <a:custGeom>
              <a:avLst/>
              <a:gdLst/>
              <a:ahLst/>
              <a:cxnLst/>
              <a:rect l="l" t="t" r="r" b="b"/>
              <a:pathLst>
                <a:path w="17975" h="12081" fill="none" extrusionOk="0">
                  <a:moveTo>
                    <a:pt x="17000" y="0"/>
                  </a:moveTo>
                  <a:lnTo>
                    <a:pt x="974" y="0"/>
                  </a:lnTo>
                  <a:lnTo>
                    <a:pt x="974" y="0"/>
                  </a:lnTo>
                  <a:lnTo>
                    <a:pt x="780" y="25"/>
                  </a:lnTo>
                  <a:lnTo>
                    <a:pt x="585" y="73"/>
                  </a:lnTo>
                  <a:lnTo>
                    <a:pt x="414" y="171"/>
                  </a:lnTo>
                  <a:lnTo>
                    <a:pt x="292" y="292"/>
                  </a:lnTo>
                  <a:lnTo>
                    <a:pt x="171" y="439"/>
                  </a:lnTo>
                  <a:lnTo>
                    <a:pt x="73" y="609"/>
                  </a:lnTo>
                  <a:lnTo>
                    <a:pt x="25" y="780"/>
                  </a:lnTo>
                  <a:lnTo>
                    <a:pt x="0" y="974"/>
                  </a:lnTo>
                  <a:lnTo>
                    <a:pt x="0" y="11106"/>
                  </a:lnTo>
                  <a:lnTo>
                    <a:pt x="0" y="11106"/>
                  </a:lnTo>
                  <a:lnTo>
                    <a:pt x="25" y="11301"/>
                  </a:lnTo>
                  <a:lnTo>
                    <a:pt x="73" y="11471"/>
                  </a:lnTo>
                  <a:lnTo>
                    <a:pt x="171" y="11642"/>
                  </a:lnTo>
                  <a:lnTo>
                    <a:pt x="292" y="11788"/>
                  </a:lnTo>
                  <a:lnTo>
                    <a:pt x="414" y="11910"/>
                  </a:lnTo>
                  <a:lnTo>
                    <a:pt x="585" y="12007"/>
                  </a:lnTo>
                  <a:lnTo>
                    <a:pt x="780" y="12056"/>
                  </a:lnTo>
                  <a:lnTo>
                    <a:pt x="974" y="12080"/>
                  </a:lnTo>
                  <a:lnTo>
                    <a:pt x="17000" y="12080"/>
                  </a:lnTo>
                  <a:lnTo>
                    <a:pt x="17000" y="12080"/>
                  </a:lnTo>
                  <a:lnTo>
                    <a:pt x="17195" y="12056"/>
                  </a:lnTo>
                  <a:lnTo>
                    <a:pt x="17390" y="12007"/>
                  </a:lnTo>
                  <a:lnTo>
                    <a:pt x="17560" y="11910"/>
                  </a:lnTo>
                  <a:lnTo>
                    <a:pt x="17682" y="11788"/>
                  </a:lnTo>
                  <a:lnTo>
                    <a:pt x="17804" y="11642"/>
                  </a:lnTo>
                  <a:lnTo>
                    <a:pt x="17901" y="11471"/>
                  </a:lnTo>
                  <a:lnTo>
                    <a:pt x="17950" y="11301"/>
                  </a:lnTo>
                  <a:lnTo>
                    <a:pt x="17974" y="11106"/>
                  </a:lnTo>
                  <a:lnTo>
                    <a:pt x="17974" y="974"/>
                  </a:lnTo>
                  <a:lnTo>
                    <a:pt x="17974" y="974"/>
                  </a:lnTo>
                  <a:lnTo>
                    <a:pt x="17950" y="780"/>
                  </a:lnTo>
                  <a:lnTo>
                    <a:pt x="17901" y="609"/>
                  </a:lnTo>
                  <a:lnTo>
                    <a:pt x="17804" y="439"/>
                  </a:lnTo>
                  <a:lnTo>
                    <a:pt x="17682" y="292"/>
                  </a:lnTo>
                  <a:lnTo>
                    <a:pt x="17560" y="171"/>
                  </a:lnTo>
                  <a:lnTo>
                    <a:pt x="17390" y="73"/>
                  </a:lnTo>
                  <a:lnTo>
                    <a:pt x="17195" y="25"/>
                  </a:lnTo>
                  <a:lnTo>
                    <a:pt x="17000" y="0"/>
                  </a:lnTo>
                  <a:lnTo>
                    <a:pt x="17000" y="0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1051;p44"/>
            <p:cNvSpPr/>
            <p:nvPr/>
          </p:nvSpPr>
          <p:spPr>
            <a:xfrm>
              <a:off x="1244800" y="3795150"/>
              <a:ext cx="449375" cy="25"/>
            </a:xfrm>
            <a:custGeom>
              <a:avLst/>
              <a:gdLst/>
              <a:ahLst/>
              <a:cxnLst/>
              <a:rect l="l" t="t" r="r" b="b"/>
              <a:pathLst>
                <a:path w="17975" h="1" fill="none" extrusionOk="0">
                  <a:moveTo>
                    <a:pt x="17974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1052;p44"/>
            <p:cNvSpPr/>
            <p:nvPr/>
          </p:nvSpPr>
          <p:spPr>
            <a:xfrm>
              <a:off x="1244800" y="3853000"/>
              <a:ext cx="449375" cy="25"/>
            </a:xfrm>
            <a:custGeom>
              <a:avLst/>
              <a:gdLst/>
              <a:ahLst/>
              <a:cxnLst/>
              <a:rect l="l" t="t" r="r" b="b"/>
              <a:pathLst>
                <a:path w="17975" h="1" fill="none" extrusionOk="0">
                  <a:moveTo>
                    <a:pt x="0" y="0"/>
                  </a:moveTo>
                  <a:lnTo>
                    <a:pt x="17974" y="0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1053;p44"/>
            <p:cNvSpPr/>
            <p:nvPr/>
          </p:nvSpPr>
          <p:spPr>
            <a:xfrm>
              <a:off x="1302625" y="3893800"/>
              <a:ext cx="161375" cy="25"/>
            </a:xfrm>
            <a:custGeom>
              <a:avLst/>
              <a:gdLst/>
              <a:ahLst/>
              <a:cxnLst/>
              <a:rect l="l" t="t" r="r" b="b"/>
              <a:pathLst>
                <a:path w="6455" h="1" fill="none" extrusionOk="0">
                  <a:moveTo>
                    <a:pt x="6455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1054;p44"/>
            <p:cNvSpPr/>
            <p:nvPr/>
          </p:nvSpPr>
          <p:spPr>
            <a:xfrm>
              <a:off x="1302625" y="3933975"/>
              <a:ext cx="110250" cy="25"/>
            </a:xfrm>
            <a:custGeom>
              <a:avLst/>
              <a:gdLst/>
              <a:ahLst/>
              <a:cxnLst/>
              <a:rect l="l" t="t" r="r" b="b"/>
              <a:pathLst>
                <a:path w="4410" h="1" fill="none" extrusionOk="0">
                  <a:moveTo>
                    <a:pt x="4409" y="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055;p44"/>
            <p:cNvSpPr/>
            <p:nvPr/>
          </p:nvSpPr>
          <p:spPr>
            <a:xfrm>
              <a:off x="1572975" y="3899875"/>
              <a:ext cx="62125" cy="40225"/>
            </a:xfrm>
            <a:custGeom>
              <a:avLst/>
              <a:gdLst/>
              <a:ahLst/>
              <a:cxnLst/>
              <a:rect l="l" t="t" r="r" b="b"/>
              <a:pathLst>
                <a:path w="2485" h="1609" fill="none" extrusionOk="0">
                  <a:moveTo>
                    <a:pt x="1998" y="1"/>
                  </a:move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121"/>
                  </a:lnTo>
                  <a:lnTo>
                    <a:pt x="0" y="1121"/>
                  </a:lnTo>
                  <a:lnTo>
                    <a:pt x="25" y="1218"/>
                  </a:lnTo>
                  <a:lnTo>
                    <a:pt x="49" y="1316"/>
                  </a:lnTo>
                  <a:lnTo>
                    <a:pt x="98" y="1389"/>
                  </a:lnTo>
                  <a:lnTo>
                    <a:pt x="147" y="1462"/>
                  </a:lnTo>
                  <a:lnTo>
                    <a:pt x="220" y="1511"/>
                  </a:lnTo>
                  <a:lnTo>
                    <a:pt x="293" y="1559"/>
                  </a:lnTo>
                  <a:lnTo>
                    <a:pt x="390" y="1584"/>
                  </a:lnTo>
                  <a:lnTo>
                    <a:pt x="488" y="1608"/>
                  </a:lnTo>
                  <a:lnTo>
                    <a:pt x="1998" y="1608"/>
                  </a:lnTo>
                  <a:lnTo>
                    <a:pt x="1998" y="1608"/>
                  </a:lnTo>
                  <a:lnTo>
                    <a:pt x="2095" y="1584"/>
                  </a:lnTo>
                  <a:lnTo>
                    <a:pt x="2192" y="1559"/>
                  </a:lnTo>
                  <a:lnTo>
                    <a:pt x="2265" y="1511"/>
                  </a:lnTo>
                  <a:lnTo>
                    <a:pt x="2339" y="1462"/>
                  </a:lnTo>
                  <a:lnTo>
                    <a:pt x="2387" y="1389"/>
                  </a:lnTo>
                  <a:lnTo>
                    <a:pt x="2436" y="1316"/>
                  </a:lnTo>
                  <a:lnTo>
                    <a:pt x="2485" y="1218"/>
                  </a:lnTo>
                  <a:lnTo>
                    <a:pt x="2485" y="1121"/>
                  </a:lnTo>
                  <a:lnTo>
                    <a:pt x="2485" y="488"/>
                  </a:lnTo>
                  <a:lnTo>
                    <a:pt x="2485" y="488"/>
                  </a:lnTo>
                  <a:lnTo>
                    <a:pt x="2485" y="390"/>
                  </a:lnTo>
                  <a:lnTo>
                    <a:pt x="2436" y="293"/>
                  </a:lnTo>
                  <a:lnTo>
                    <a:pt x="2387" y="220"/>
                  </a:lnTo>
                  <a:lnTo>
                    <a:pt x="2339" y="147"/>
                  </a:lnTo>
                  <a:lnTo>
                    <a:pt x="2265" y="74"/>
                  </a:lnTo>
                  <a:lnTo>
                    <a:pt x="2192" y="25"/>
                  </a:lnTo>
                  <a:lnTo>
                    <a:pt x="2095" y="1"/>
                  </a:lnTo>
                  <a:lnTo>
                    <a:pt x="1998" y="1"/>
                  </a:lnTo>
                  <a:lnTo>
                    <a:pt x="1998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25367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3da5fa93e6_0_22"/>
          <p:cNvSpPr txBox="1">
            <a:spLocks noGrp="1"/>
          </p:cNvSpPr>
          <p:nvPr>
            <p:ph type="title"/>
          </p:nvPr>
        </p:nvSpPr>
        <p:spPr>
          <a:xfrm>
            <a:off x="2318100" y="113175"/>
            <a:ext cx="45078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zh-TW" altLang="en-US" sz="2400" b="0" dirty="0" smtClean="0">
                <a:latin typeface="源石黑體 B" panose="020B0800000000000000" pitchFamily="34" charset="-120"/>
                <a:ea typeface="源石黑體 B" panose="020B0800000000000000" pitchFamily="34" charset="-120"/>
                <a:cs typeface="Arial"/>
              </a:rPr>
              <a:t>前台 </a:t>
            </a:r>
            <a:r>
              <a:rPr lang="en-US" altLang="zh-TW" sz="2000" b="0" dirty="0" smtClean="0">
                <a:solidFill>
                  <a:schemeClr val="accent3">
                    <a:lumMod val="75000"/>
                  </a:schemeClr>
                </a:solidFill>
                <a:latin typeface="源石黑體 L" panose="020B0300000000000000" pitchFamily="34" charset="-120"/>
                <a:ea typeface="源石黑體 L" panose="020B0300000000000000" pitchFamily="34" charset="-120"/>
                <a:cs typeface="Arial"/>
              </a:rPr>
              <a:t>—</a:t>
            </a:r>
            <a:r>
              <a:rPr lang="zh-TW" altLang="en-US" sz="2400" b="0" dirty="0" smtClean="0">
                <a:solidFill>
                  <a:schemeClr val="accent3">
                    <a:lumMod val="75000"/>
                  </a:schemeClr>
                </a:solidFill>
                <a:latin typeface="源石黑體 L" panose="020B0300000000000000" pitchFamily="34" charset="-120"/>
                <a:ea typeface="源石黑體 L" panose="020B0300000000000000" pitchFamily="34" charset="-120"/>
                <a:cs typeface="Arial"/>
              </a:rPr>
              <a:t> </a:t>
            </a:r>
            <a:r>
              <a:rPr lang="zh-TW" altLang="en-US" sz="2000" b="0" dirty="0" smtClean="0">
                <a:solidFill>
                  <a:schemeClr val="accent3">
                    <a:lumMod val="75000"/>
                  </a:schemeClr>
                </a:solidFill>
                <a:latin typeface="源石黑體 L" panose="020B0300000000000000" pitchFamily="34" charset="-120"/>
                <a:ea typeface="源石黑體 L" panose="020B0300000000000000" pitchFamily="34" charset="-120"/>
                <a:cs typeface="Arial"/>
              </a:rPr>
              <a:t>首頁</a:t>
            </a:r>
            <a:endParaRPr sz="2000" b="0" dirty="0">
              <a:solidFill>
                <a:schemeClr val="accent3">
                  <a:lumMod val="75000"/>
                </a:schemeClr>
              </a:solidFill>
              <a:latin typeface="源石黑體 L" panose="020B0300000000000000" pitchFamily="34" charset="-120"/>
              <a:ea typeface="源石黑體 L" panose="020B0300000000000000" pitchFamily="34" charset="-120"/>
              <a:cs typeface="Arial"/>
            </a:endParaRPr>
          </a:p>
        </p:txBody>
      </p:sp>
      <p:sp>
        <p:nvSpPr>
          <p:cNvPr id="155" name="Google Shape;155;g13da5fa93e6_0_22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3"/>
          <a:srcRect r="30312"/>
          <a:stretch/>
        </p:blipFill>
        <p:spPr>
          <a:xfrm>
            <a:off x="786802" y="1031059"/>
            <a:ext cx="4376042" cy="3434855"/>
          </a:xfrm>
          <a:prstGeom prst="rect">
            <a:avLst/>
          </a:prstGeom>
        </p:spPr>
      </p:pic>
      <p:sp>
        <p:nvSpPr>
          <p:cNvPr id="8" name="Google Shape;147;p5"/>
          <p:cNvSpPr txBox="1">
            <a:spLocks noGrp="1"/>
          </p:cNvSpPr>
          <p:nvPr>
            <p:ph type="body" idx="1"/>
          </p:nvPr>
        </p:nvSpPr>
        <p:spPr>
          <a:xfrm>
            <a:off x="5232392" y="3815972"/>
            <a:ext cx="2715854" cy="4704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-US" sz="1000" dirty="0">
                <a:latin typeface="Arial"/>
                <a:ea typeface="Arial"/>
                <a:cs typeface="Arial"/>
                <a:sym typeface="Arial"/>
              </a:rPr>
              <a:t>※ </a:t>
            </a:r>
            <a:r>
              <a:rPr lang="en-US" sz="1000" dirty="0">
                <a:latin typeface="源石黑體 L" panose="020B0300000000000000" pitchFamily="34" charset="-120"/>
                <a:ea typeface="源石黑體 L" panose="020B0300000000000000" pitchFamily="34" charset="-120"/>
                <a:cs typeface="Arial"/>
                <a:sym typeface="Arial"/>
              </a:rPr>
              <a:t>Logo</a:t>
            </a:r>
            <a:r>
              <a:rPr lang="zh-TW" altLang="en-US" sz="1000" dirty="0">
                <a:latin typeface="源石黑體 L" panose="020B0300000000000000" pitchFamily="34" charset="-120"/>
                <a:ea typeface="源石黑體 L" panose="020B0300000000000000" pitchFamily="34" charset="-120"/>
                <a:cs typeface="Arial"/>
                <a:sym typeface="Arial"/>
              </a:rPr>
              <a:t>是修改</a:t>
            </a:r>
            <a:r>
              <a:rPr lang="zh-TW" altLang="en-US" sz="1000" dirty="0" smtClean="0">
                <a:latin typeface="源石黑體 L" panose="020B0300000000000000" pitchFamily="34" charset="-120"/>
                <a:ea typeface="源石黑體 L" panose="020B0300000000000000" pitchFamily="34" charset="-120"/>
                <a:cs typeface="Arial"/>
                <a:sym typeface="Arial"/>
              </a:rPr>
              <a:t>自</a:t>
            </a:r>
            <a:r>
              <a:rPr lang="en-US" altLang="zh-TW" sz="1000" dirty="0" err="1" smtClean="0">
                <a:latin typeface="源石黑體 L" panose="020B0300000000000000" pitchFamily="34" charset="-120"/>
                <a:ea typeface="源石黑體 L" panose="020B0300000000000000" pitchFamily="34" charset="-120"/>
                <a:cs typeface="Arial"/>
                <a:sym typeface="Arial"/>
              </a:rPr>
              <a:t>freepik</a:t>
            </a:r>
            <a:r>
              <a:rPr lang="zh-TW" altLang="en-US" sz="1000" dirty="0" smtClean="0">
                <a:latin typeface="源石黑體 L" panose="020B0300000000000000" pitchFamily="34" charset="-120"/>
                <a:ea typeface="源石黑體 L" panose="020B0300000000000000" pitchFamily="34" charset="-120"/>
                <a:cs typeface="Arial"/>
                <a:sym typeface="Arial"/>
              </a:rPr>
              <a:t>的</a:t>
            </a:r>
            <a:r>
              <a:rPr lang="zh-TW" altLang="en-US" sz="1000" dirty="0">
                <a:latin typeface="源石黑體 L" panose="020B0300000000000000" pitchFamily="34" charset="-120"/>
                <a:ea typeface="源石黑體 L" panose="020B0300000000000000" pitchFamily="34" charset="-120"/>
                <a:cs typeface="Arial"/>
                <a:sym typeface="Arial"/>
              </a:rPr>
              <a:t>模板，之後會更改</a:t>
            </a:r>
            <a:endParaRPr sz="1000" dirty="0">
              <a:latin typeface="源石黑體 L" panose="020B0300000000000000" pitchFamily="34" charset="-120"/>
              <a:ea typeface="源石黑體 L" panose="020B0300000000000000" pitchFamily="34" charset="-120"/>
              <a:cs typeface="Arial"/>
              <a:sym typeface="Arial"/>
            </a:endParaRPr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2844" y="1142785"/>
            <a:ext cx="1850270" cy="2493697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28708" y="1142785"/>
            <a:ext cx="1147540" cy="181125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3da5fa93e6_0_22"/>
          <p:cNvSpPr txBox="1">
            <a:spLocks noGrp="1"/>
          </p:cNvSpPr>
          <p:nvPr>
            <p:ph type="title"/>
          </p:nvPr>
        </p:nvSpPr>
        <p:spPr>
          <a:xfrm>
            <a:off x="2318100" y="113175"/>
            <a:ext cx="45078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zh-TW" altLang="en-US" sz="2400" b="0" dirty="0" smtClean="0">
                <a:latin typeface="源石黑體 B" panose="020B0800000000000000" pitchFamily="34" charset="-120"/>
                <a:ea typeface="源石黑體 B" panose="020B0800000000000000" pitchFamily="34" charset="-120"/>
                <a:cs typeface="Arial"/>
              </a:rPr>
              <a:t>前台 </a:t>
            </a:r>
            <a:r>
              <a:rPr lang="en-US" altLang="zh-TW" sz="2000" b="0" dirty="0" smtClean="0">
                <a:solidFill>
                  <a:schemeClr val="accent3">
                    <a:lumMod val="75000"/>
                  </a:schemeClr>
                </a:solidFill>
                <a:latin typeface="源石黑體 L" panose="020B0300000000000000" pitchFamily="34" charset="-120"/>
                <a:ea typeface="源石黑體 L" panose="020B0300000000000000" pitchFamily="34" charset="-120"/>
                <a:cs typeface="Arial"/>
              </a:rPr>
              <a:t>—</a:t>
            </a:r>
            <a:r>
              <a:rPr lang="zh-TW" altLang="en-US" sz="2400" b="0" dirty="0" smtClean="0">
                <a:solidFill>
                  <a:schemeClr val="accent3">
                    <a:lumMod val="75000"/>
                  </a:schemeClr>
                </a:solidFill>
                <a:latin typeface="源石黑體 L" panose="020B0300000000000000" pitchFamily="34" charset="-120"/>
                <a:ea typeface="源石黑體 L" panose="020B0300000000000000" pitchFamily="34" charset="-120"/>
                <a:cs typeface="Arial"/>
              </a:rPr>
              <a:t> </a:t>
            </a:r>
            <a:r>
              <a:rPr lang="zh-TW" altLang="en-US" b="0" dirty="0" smtClean="0">
                <a:solidFill>
                  <a:schemeClr val="accent3">
                    <a:lumMod val="75000"/>
                  </a:schemeClr>
                </a:solidFill>
                <a:latin typeface="源石黑體 L" panose="020B0300000000000000" pitchFamily="34" charset="-120"/>
                <a:ea typeface="源石黑體 L" panose="020B0300000000000000" pitchFamily="34" charset="-120"/>
                <a:cs typeface="Arial"/>
              </a:rPr>
              <a:t>特色 菜單 位置 聯絡我們 註冊</a:t>
            </a:r>
            <a:endParaRPr b="0" dirty="0">
              <a:solidFill>
                <a:schemeClr val="accent3">
                  <a:lumMod val="75000"/>
                </a:schemeClr>
              </a:solidFill>
              <a:latin typeface="源石黑體 L" panose="020B0300000000000000" pitchFamily="34" charset="-120"/>
              <a:ea typeface="源石黑體 L" panose="020B0300000000000000" pitchFamily="34" charset="-120"/>
              <a:cs typeface="Arial"/>
            </a:endParaRPr>
          </a:p>
        </p:txBody>
      </p:sp>
      <p:sp>
        <p:nvSpPr>
          <p:cNvPr id="155" name="Google Shape;155;g13da5fa93e6_0_22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706" y="1368035"/>
            <a:ext cx="2536175" cy="2919142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8536" y="970575"/>
            <a:ext cx="2612497" cy="1857031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3689" y="970575"/>
            <a:ext cx="2523428" cy="1751523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35600" y="2827606"/>
            <a:ext cx="2606289" cy="1779563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90752" y="2827607"/>
            <a:ext cx="2569439" cy="1801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088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3da5fa93e6_0_22"/>
          <p:cNvSpPr txBox="1">
            <a:spLocks noGrp="1"/>
          </p:cNvSpPr>
          <p:nvPr>
            <p:ph type="title"/>
          </p:nvPr>
        </p:nvSpPr>
        <p:spPr>
          <a:xfrm>
            <a:off x="2318100" y="113175"/>
            <a:ext cx="45078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zh-TW" altLang="en-US" sz="2400" b="0" dirty="0" smtClean="0">
                <a:latin typeface="源石黑體 B" panose="020B0800000000000000" pitchFamily="34" charset="-120"/>
                <a:ea typeface="源石黑體 B" panose="020B0800000000000000" pitchFamily="34" charset="-120"/>
                <a:cs typeface="Arial"/>
              </a:rPr>
              <a:t>前台 </a:t>
            </a:r>
            <a:r>
              <a:rPr lang="en-US" altLang="zh-TW" sz="2000" b="0" dirty="0" smtClean="0">
                <a:solidFill>
                  <a:schemeClr val="accent3">
                    <a:lumMod val="75000"/>
                  </a:schemeClr>
                </a:solidFill>
                <a:latin typeface="源石黑體 L" panose="020B0300000000000000" pitchFamily="34" charset="-120"/>
                <a:ea typeface="源石黑體 L" panose="020B0300000000000000" pitchFamily="34" charset="-120"/>
                <a:cs typeface="Arial"/>
              </a:rPr>
              <a:t>—</a:t>
            </a:r>
            <a:r>
              <a:rPr lang="en-US" altLang="zh-TW" sz="2400" b="0" dirty="0" smtClean="0">
                <a:solidFill>
                  <a:schemeClr val="accent3">
                    <a:lumMod val="75000"/>
                  </a:schemeClr>
                </a:solidFill>
                <a:latin typeface="源石黑體 L" panose="020B0300000000000000" pitchFamily="34" charset="-120"/>
                <a:ea typeface="源石黑體 L" panose="020B0300000000000000" pitchFamily="34" charset="-120"/>
                <a:cs typeface="Arial"/>
              </a:rPr>
              <a:t> </a:t>
            </a:r>
            <a:r>
              <a:rPr lang="zh-TW" altLang="en-US" sz="2000" b="0" dirty="0" smtClean="0">
                <a:solidFill>
                  <a:schemeClr val="accent3">
                    <a:lumMod val="75000"/>
                  </a:schemeClr>
                </a:solidFill>
                <a:latin typeface="源石黑體 L" panose="020B0300000000000000" pitchFamily="34" charset="-120"/>
                <a:ea typeface="源石黑體 L" panose="020B0300000000000000" pitchFamily="34" charset="-120"/>
                <a:cs typeface="Arial"/>
              </a:rPr>
              <a:t>訂位</a:t>
            </a:r>
            <a:endParaRPr sz="2000" b="0" dirty="0">
              <a:solidFill>
                <a:schemeClr val="accent3">
                  <a:lumMod val="75000"/>
                </a:schemeClr>
              </a:solidFill>
              <a:latin typeface="源石黑體 L" panose="020B0300000000000000" pitchFamily="34" charset="-120"/>
              <a:ea typeface="源石黑體 L" panose="020B0300000000000000" pitchFamily="34" charset="-120"/>
              <a:cs typeface="Arial"/>
            </a:endParaRPr>
          </a:p>
        </p:txBody>
      </p:sp>
      <p:sp>
        <p:nvSpPr>
          <p:cNvPr id="155" name="Google Shape;155;g13da5fa93e6_0_22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496" y="1626030"/>
            <a:ext cx="3458154" cy="2399142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8517" y="886391"/>
            <a:ext cx="2648570" cy="1798591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20863" y="2832529"/>
            <a:ext cx="2588851" cy="1801817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4655706" y="1472141"/>
            <a:ext cx="9028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 smtClean="0">
                <a:solidFill>
                  <a:schemeClr val="accent3">
                    <a:lumMod val="75000"/>
                  </a:schemeClr>
                </a:solidFill>
                <a:latin typeface="源石黑體 R" panose="020B0500000000000000" pitchFamily="34" charset="-120"/>
                <a:ea typeface="源石黑體 R" panose="020B0500000000000000" pitchFamily="34" charset="-120"/>
              </a:rPr>
              <a:t>普通訂</a:t>
            </a:r>
            <a:r>
              <a:rPr lang="zh-TW" altLang="en-US" dirty="0">
                <a:solidFill>
                  <a:schemeClr val="accent3">
                    <a:lumMod val="75000"/>
                  </a:schemeClr>
                </a:solidFill>
                <a:latin typeface="源石黑體 R" panose="020B0500000000000000" pitchFamily="34" charset="-120"/>
                <a:ea typeface="源石黑體 R" panose="020B0500000000000000" pitchFamily="34" charset="-120"/>
              </a:rPr>
              <a:t>位</a:t>
            </a:r>
            <a:endParaRPr lang="zh-TW" altLang="en-US" dirty="0">
              <a:latin typeface="源石黑體 R" panose="020B0500000000000000" pitchFamily="34" charset="-120"/>
              <a:ea typeface="源石黑體 R" panose="020B0500000000000000" pitchFamily="34" charset="-12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653063" y="3724896"/>
            <a:ext cx="9028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solidFill>
                  <a:schemeClr val="accent3">
                    <a:lumMod val="75000"/>
                  </a:schemeClr>
                </a:solidFill>
                <a:latin typeface="源石黑體 R" panose="020B0500000000000000" pitchFamily="34" charset="-120"/>
                <a:ea typeface="源石黑體 R" panose="020B0500000000000000" pitchFamily="34" charset="-120"/>
              </a:rPr>
              <a:t>場地租借</a:t>
            </a:r>
            <a:endParaRPr lang="zh-TW" altLang="en-US" dirty="0">
              <a:latin typeface="源石黑體 R" panose="020B0500000000000000" pitchFamily="34" charset="-120"/>
              <a:ea typeface="源石黑體 R" panose="020B0500000000000000" pitchFamily="34" charset="-120"/>
            </a:endParaRPr>
          </a:p>
          <a:p>
            <a:r>
              <a:rPr lang="zh-TW" altLang="en-US" dirty="0" smtClean="0">
                <a:solidFill>
                  <a:schemeClr val="accent3">
                    <a:lumMod val="75000"/>
                  </a:schemeClr>
                </a:solidFill>
                <a:latin typeface="源石黑體 R" panose="020B0500000000000000" pitchFamily="34" charset="-120"/>
                <a:ea typeface="源石黑體 R" panose="020B0500000000000000" pitchFamily="34" charset="-120"/>
              </a:rPr>
              <a:t>包場</a:t>
            </a:r>
            <a:endParaRPr lang="en-US" altLang="zh-TW" dirty="0" smtClean="0">
              <a:solidFill>
                <a:schemeClr val="accent3">
                  <a:lumMod val="75000"/>
                </a:schemeClr>
              </a:solidFill>
              <a:latin typeface="源石黑體 R" panose="020B0500000000000000" pitchFamily="34" charset="-120"/>
              <a:ea typeface="源石黑體 R" panose="020B0500000000000000" pitchFamily="34" charset="-120"/>
            </a:endParaRPr>
          </a:p>
        </p:txBody>
      </p:sp>
      <p:cxnSp>
        <p:nvCxnSpPr>
          <p:cNvPr id="7" name="肘形接點 6"/>
          <p:cNvCxnSpPr>
            <a:stCxn id="2" idx="3"/>
            <a:endCxn id="4" idx="1"/>
          </p:cNvCxnSpPr>
          <p:nvPr/>
        </p:nvCxnSpPr>
        <p:spPr>
          <a:xfrm flipV="1">
            <a:off x="4297650" y="1785687"/>
            <a:ext cx="1260867" cy="1039914"/>
          </a:xfrm>
          <a:prstGeom prst="bentConnector3">
            <a:avLst>
              <a:gd name="adj1" fmla="val 2991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肘形接點 11"/>
          <p:cNvCxnSpPr>
            <a:stCxn id="2" idx="3"/>
            <a:endCxn id="5" idx="1"/>
          </p:cNvCxnSpPr>
          <p:nvPr/>
        </p:nvCxnSpPr>
        <p:spPr>
          <a:xfrm>
            <a:off x="4297650" y="2825601"/>
            <a:ext cx="1323213" cy="907837"/>
          </a:xfrm>
          <a:prstGeom prst="bentConnector3">
            <a:avLst>
              <a:gd name="adj1" fmla="val 2873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0957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3da5fa93e6_0_22"/>
          <p:cNvSpPr txBox="1">
            <a:spLocks noGrp="1"/>
          </p:cNvSpPr>
          <p:nvPr>
            <p:ph type="title"/>
          </p:nvPr>
        </p:nvSpPr>
        <p:spPr>
          <a:xfrm>
            <a:off x="2318100" y="113175"/>
            <a:ext cx="45078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zh-TW" altLang="en-US" sz="2400" b="0" dirty="0" smtClean="0">
                <a:latin typeface="源石黑體 B" panose="020B0800000000000000" pitchFamily="34" charset="-120"/>
                <a:ea typeface="源石黑體 B" panose="020B0800000000000000" pitchFamily="34" charset="-120"/>
                <a:cs typeface="Arial"/>
              </a:rPr>
              <a:t>會</a:t>
            </a:r>
            <a:r>
              <a:rPr lang="zh-TW" altLang="en-US" sz="2400" b="0" dirty="0">
                <a:latin typeface="源石黑體 B" panose="020B0800000000000000" pitchFamily="34" charset="-120"/>
                <a:ea typeface="源石黑體 B" panose="020B0800000000000000" pitchFamily="34" charset="-120"/>
                <a:cs typeface="Arial"/>
              </a:rPr>
              <a:t>員</a:t>
            </a:r>
            <a:r>
              <a:rPr lang="zh-TW" altLang="en-US" sz="2400" b="0" dirty="0" smtClean="0">
                <a:latin typeface="源石黑體 B" panose="020B0800000000000000" pitchFamily="34" charset="-120"/>
                <a:ea typeface="源石黑體 B" panose="020B0800000000000000" pitchFamily="34" charset="-120"/>
                <a:cs typeface="Arial"/>
              </a:rPr>
              <a:t>後</a:t>
            </a:r>
            <a:r>
              <a:rPr lang="zh-TW" altLang="en-US" sz="2400" b="0" dirty="0">
                <a:latin typeface="源石黑體 B" panose="020B0800000000000000" pitchFamily="34" charset="-120"/>
                <a:ea typeface="源石黑體 B" panose="020B0800000000000000" pitchFamily="34" charset="-120"/>
                <a:cs typeface="Arial"/>
              </a:rPr>
              <a:t>台</a:t>
            </a:r>
            <a:r>
              <a:rPr lang="zh-TW" altLang="en-US" sz="2400" b="0" dirty="0" smtClean="0">
                <a:latin typeface="源石黑體 B" panose="020B0800000000000000" pitchFamily="34" charset="-120"/>
                <a:ea typeface="源石黑體 B" panose="020B0800000000000000" pitchFamily="34" charset="-120"/>
                <a:cs typeface="Arial"/>
              </a:rPr>
              <a:t> </a:t>
            </a:r>
            <a:r>
              <a:rPr lang="en-US" altLang="zh-TW" sz="2000" b="0" dirty="0" smtClean="0">
                <a:solidFill>
                  <a:schemeClr val="accent3">
                    <a:lumMod val="75000"/>
                  </a:schemeClr>
                </a:solidFill>
                <a:latin typeface="源石黑體 L" panose="020B0300000000000000" pitchFamily="34" charset="-120"/>
                <a:ea typeface="源石黑體 L" panose="020B0300000000000000" pitchFamily="34" charset="-120"/>
                <a:cs typeface="Arial"/>
              </a:rPr>
              <a:t>—</a:t>
            </a:r>
            <a:r>
              <a:rPr lang="en-US" altLang="zh-TW" sz="2400" b="0" dirty="0" smtClean="0">
                <a:solidFill>
                  <a:schemeClr val="accent3">
                    <a:lumMod val="75000"/>
                  </a:schemeClr>
                </a:solidFill>
                <a:latin typeface="源石黑體 L" panose="020B0300000000000000" pitchFamily="34" charset="-120"/>
                <a:ea typeface="源石黑體 L" panose="020B0300000000000000" pitchFamily="34" charset="-120"/>
                <a:cs typeface="Arial"/>
              </a:rPr>
              <a:t> </a:t>
            </a:r>
            <a:r>
              <a:rPr lang="zh-TW" altLang="en-US" sz="2000" b="0" dirty="0" smtClean="0">
                <a:solidFill>
                  <a:schemeClr val="accent3">
                    <a:lumMod val="75000"/>
                  </a:schemeClr>
                </a:solidFill>
                <a:latin typeface="源石黑體 L" panose="020B0300000000000000" pitchFamily="34" charset="-120"/>
                <a:ea typeface="源石黑體 L" panose="020B0300000000000000" pitchFamily="34" charset="-120"/>
                <a:cs typeface="Arial"/>
              </a:rPr>
              <a:t>訂位資料</a:t>
            </a:r>
            <a:endParaRPr sz="2000" b="0" dirty="0">
              <a:solidFill>
                <a:schemeClr val="accent3">
                  <a:lumMod val="75000"/>
                </a:schemeClr>
              </a:solidFill>
              <a:latin typeface="源石黑體 L" panose="020B0300000000000000" pitchFamily="34" charset="-120"/>
              <a:ea typeface="源石黑體 L" panose="020B0300000000000000" pitchFamily="34" charset="-120"/>
              <a:cs typeface="Arial"/>
            </a:endParaRPr>
          </a:p>
        </p:txBody>
      </p:sp>
      <p:sp>
        <p:nvSpPr>
          <p:cNvPr id="155" name="Google Shape;155;g13da5fa93e6_0_22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3905" y="3730882"/>
            <a:ext cx="2003907" cy="744454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3438" y="1361693"/>
            <a:ext cx="3261726" cy="2279624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65883" y="1361693"/>
            <a:ext cx="3241639" cy="2274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931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3da5fa93e6_0_22"/>
          <p:cNvSpPr txBox="1">
            <a:spLocks noGrp="1"/>
          </p:cNvSpPr>
          <p:nvPr>
            <p:ph type="title"/>
          </p:nvPr>
        </p:nvSpPr>
        <p:spPr>
          <a:xfrm>
            <a:off x="2318100" y="113175"/>
            <a:ext cx="45078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zh-TW" altLang="en-US" sz="2400" b="0" dirty="0" smtClean="0">
                <a:latin typeface="源石黑體 B" panose="020B0800000000000000" pitchFamily="34" charset="-120"/>
                <a:ea typeface="源石黑體 B" panose="020B0800000000000000" pitchFamily="34" charset="-120"/>
                <a:cs typeface="Arial"/>
              </a:rPr>
              <a:t>管理者後</a:t>
            </a:r>
            <a:r>
              <a:rPr lang="zh-TW" altLang="en-US" sz="2400" b="0" dirty="0">
                <a:latin typeface="源石黑體 B" panose="020B0800000000000000" pitchFamily="34" charset="-120"/>
                <a:ea typeface="源石黑體 B" panose="020B0800000000000000" pitchFamily="34" charset="-120"/>
                <a:cs typeface="Arial"/>
              </a:rPr>
              <a:t>台</a:t>
            </a:r>
            <a:r>
              <a:rPr lang="zh-TW" altLang="en-US" sz="2400" b="0" dirty="0" smtClean="0">
                <a:latin typeface="源石黑體 B" panose="020B0800000000000000" pitchFamily="34" charset="-120"/>
                <a:ea typeface="源石黑體 B" panose="020B0800000000000000" pitchFamily="34" charset="-120"/>
                <a:cs typeface="Arial"/>
              </a:rPr>
              <a:t> </a:t>
            </a:r>
            <a:r>
              <a:rPr lang="en-US" altLang="zh-TW" sz="2000" b="0" dirty="0" smtClean="0">
                <a:solidFill>
                  <a:schemeClr val="accent3">
                    <a:lumMod val="75000"/>
                  </a:schemeClr>
                </a:solidFill>
                <a:latin typeface="源石黑體 L" panose="020B0300000000000000" pitchFamily="34" charset="-120"/>
                <a:ea typeface="源石黑體 L" panose="020B0300000000000000" pitchFamily="34" charset="-120"/>
                <a:cs typeface="Arial"/>
              </a:rPr>
              <a:t>—</a:t>
            </a:r>
            <a:r>
              <a:rPr lang="en-US" altLang="zh-TW" sz="2400" b="0" dirty="0" smtClean="0">
                <a:solidFill>
                  <a:schemeClr val="accent3">
                    <a:lumMod val="75000"/>
                  </a:schemeClr>
                </a:solidFill>
                <a:latin typeface="源石黑體 L" panose="020B0300000000000000" pitchFamily="34" charset="-120"/>
                <a:ea typeface="源石黑體 L" panose="020B0300000000000000" pitchFamily="34" charset="-120"/>
                <a:cs typeface="Arial"/>
              </a:rPr>
              <a:t> </a:t>
            </a:r>
            <a:r>
              <a:rPr lang="zh-TW" altLang="en-US" sz="2000" b="0" dirty="0" smtClean="0">
                <a:solidFill>
                  <a:schemeClr val="accent3">
                    <a:lumMod val="75000"/>
                  </a:schemeClr>
                </a:solidFill>
                <a:latin typeface="源石黑體 L" panose="020B0300000000000000" pitchFamily="34" charset="-120"/>
                <a:ea typeface="源石黑體 L" panose="020B0300000000000000" pitchFamily="34" charset="-120"/>
                <a:cs typeface="Arial"/>
              </a:rPr>
              <a:t>訂位資料</a:t>
            </a:r>
            <a:endParaRPr sz="2000" b="0" dirty="0">
              <a:solidFill>
                <a:schemeClr val="accent3">
                  <a:lumMod val="75000"/>
                </a:schemeClr>
              </a:solidFill>
              <a:latin typeface="源石黑體 L" panose="020B0300000000000000" pitchFamily="34" charset="-120"/>
              <a:ea typeface="源石黑體 L" panose="020B0300000000000000" pitchFamily="34" charset="-120"/>
              <a:cs typeface="Arial"/>
            </a:endParaRPr>
          </a:p>
        </p:txBody>
      </p:sp>
      <p:sp>
        <p:nvSpPr>
          <p:cNvPr id="155" name="Google Shape;155;g13da5fa93e6_0_22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8586" y="1314390"/>
            <a:ext cx="3391501" cy="2371049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5054" y="1314390"/>
            <a:ext cx="3455233" cy="2472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921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3da5fa93e6_0_22"/>
          <p:cNvSpPr txBox="1">
            <a:spLocks noGrp="1"/>
          </p:cNvSpPr>
          <p:nvPr>
            <p:ph type="title"/>
          </p:nvPr>
        </p:nvSpPr>
        <p:spPr>
          <a:xfrm>
            <a:off x="2318100" y="113175"/>
            <a:ext cx="45078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zh-TW" altLang="en-US" sz="2400" b="0" dirty="0" smtClean="0">
                <a:latin typeface="源石黑體 B" panose="020B0800000000000000" pitchFamily="34" charset="-120"/>
                <a:ea typeface="源石黑體 B" panose="020B0800000000000000" pitchFamily="34" charset="-120"/>
                <a:cs typeface="Arial"/>
              </a:rPr>
              <a:t>管理者後</a:t>
            </a:r>
            <a:r>
              <a:rPr lang="zh-TW" altLang="en-US" sz="2400" b="0" dirty="0">
                <a:latin typeface="源石黑體 B" panose="020B0800000000000000" pitchFamily="34" charset="-120"/>
                <a:ea typeface="源石黑體 B" panose="020B0800000000000000" pitchFamily="34" charset="-120"/>
                <a:cs typeface="Arial"/>
              </a:rPr>
              <a:t>台</a:t>
            </a:r>
            <a:r>
              <a:rPr lang="zh-TW" altLang="en-US" sz="2400" b="0" dirty="0" smtClean="0">
                <a:latin typeface="源石黑體 B" panose="020B0800000000000000" pitchFamily="34" charset="-120"/>
                <a:ea typeface="源石黑體 B" panose="020B0800000000000000" pitchFamily="34" charset="-120"/>
                <a:cs typeface="Arial"/>
              </a:rPr>
              <a:t> </a:t>
            </a:r>
            <a:r>
              <a:rPr lang="en-US" altLang="zh-TW" sz="2000" b="0" dirty="0" smtClean="0">
                <a:solidFill>
                  <a:schemeClr val="accent3">
                    <a:lumMod val="75000"/>
                  </a:schemeClr>
                </a:solidFill>
                <a:latin typeface="源石黑體 L" panose="020B0300000000000000" pitchFamily="34" charset="-120"/>
                <a:ea typeface="源石黑體 L" panose="020B0300000000000000" pitchFamily="34" charset="-120"/>
                <a:cs typeface="Arial"/>
              </a:rPr>
              <a:t>—</a:t>
            </a:r>
            <a:r>
              <a:rPr lang="en-US" altLang="zh-TW" sz="2400" b="0" dirty="0" smtClean="0">
                <a:solidFill>
                  <a:schemeClr val="accent3">
                    <a:lumMod val="75000"/>
                  </a:schemeClr>
                </a:solidFill>
                <a:latin typeface="源石黑體 L" panose="020B0300000000000000" pitchFamily="34" charset="-120"/>
                <a:ea typeface="源石黑體 L" panose="020B0300000000000000" pitchFamily="34" charset="-120"/>
                <a:cs typeface="Arial"/>
              </a:rPr>
              <a:t> </a:t>
            </a:r>
            <a:r>
              <a:rPr lang="zh-TW" altLang="en-US" sz="2400" b="0" dirty="0" smtClean="0">
                <a:solidFill>
                  <a:schemeClr val="accent3">
                    <a:lumMod val="75000"/>
                  </a:schemeClr>
                </a:solidFill>
                <a:latin typeface="源石黑體 L" panose="020B0300000000000000" pitchFamily="34" charset="-120"/>
                <a:ea typeface="源石黑體 L" panose="020B0300000000000000" pitchFamily="34" charset="-120"/>
                <a:cs typeface="Arial"/>
              </a:rPr>
              <a:t> 數據</a:t>
            </a:r>
            <a:endParaRPr sz="2000" b="0" dirty="0">
              <a:solidFill>
                <a:schemeClr val="accent3">
                  <a:lumMod val="75000"/>
                </a:schemeClr>
              </a:solidFill>
              <a:latin typeface="源石黑體 L" panose="020B0300000000000000" pitchFamily="34" charset="-120"/>
              <a:ea typeface="源石黑體 L" panose="020B0300000000000000" pitchFamily="34" charset="-120"/>
              <a:cs typeface="Arial"/>
            </a:endParaRPr>
          </a:p>
        </p:txBody>
      </p:sp>
      <p:sp>
        <p:nvSpPr>
          <p:cNvPr id="155" name="Google Shape;155;g13da5fa93e6_0_22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4635" y="970575"/>
            <a:ext cx="5166993" cy="3592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796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"/>
          <p:cNvSpPr txBox="1">
            <a:spLocks noGrp="1"/>
          </p:cNvSpPr>
          <p:nvPr>
            <p:ph type="ctrTitle"/>
          </p:nvPr>
        </p:nvSpPr>
        <p:spPr>
          <a:xfrm>
            <a:off x="2600500" y="2040544"/>
            <a:ext cx="58578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zh-TW" altLang="en-US" dirty="0" smtClean="0">
                <a:latin typeface="Arial"/>
                <a:ea typeface="Arial"/>
                <a:cs typeface="Arial"/>
                <a:sym typeface="Arial"/>
              </a:rPr>
              <a:t>視覺 </a:t>
            </a:r>
            <a:r>
              <a:rPr lang="en" altLang="zh-TW" sz="2400" dirty="0" smtClean="0">
                <a:sym typeface="Arial"/>
              </a:rPr>
              <a:t>COLOR MATCH &amp; RWD</a:t>
            </a:r>
            <a:endParaRPr sz="24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2"/>
          <p:cNvSpPr txBox="1">
            <a:spLocks noGrp="1"/>
          </p:cNvSpPr>
          <p:nvPr>
            <p:ph type="subTitle" idx="1"/>
          </p:nvPr>
        </p:nvSpPr>
        <p:spPr>
          <a:xfrm>
            <a:off x="2600400" y="3182963"/>
            <a:ext cx="5857800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zh-TW" altLang="en-US" sz="1600" i="0" dirty="0" smtClean="0">
                <a:latin typeface="Arial"/>
                <a:ea typeface="Arial"/>
                <a:cs typeface="Arial"/>
                <a:sym typeface="Arial"/>
              </a:rPr>
              <a:t>色彩應用、</a:t>
            </a:r>
            <a:r>
              <a:rPr lang="en-US" altLang="zh-TW" sz="1600" i="0" dirty="0" smtClean="0">
                <a:latin typeface="Arial"/>
                <a:ea typeface="Arial"/>
                <a:cs typeface="Arial"/>
                <a:sym typeface="Arial"/>
              </a:rPr>
              <a:t>RWD</a:t>
            </a:r>
            <a:r>
              <a:rPr lang="zh-TW" altLang="en-US" sz="1600" i="0" dirty="0" smtClean="0">
                <a:latin typeface="Arial"/>
                <a:ea typeface="Arial"/>
                <a:cs typeface="Arial"/>
                <a:sym typeface="Arial"/>
              </a:rPr>
              <a:t> </a:t>
            </a:r>
            <a:endParaRPr sz="1600" i="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2"/>
          <p:cNvSpPr/>
          <p:nvPr/>
        </p:nvSpPr>
        <p:spPr>
          <a:xfrm>
            <a:off x="2594200" y="757475"/>
            <a:ext cx="1519200" cy="1477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" name="Google Shape;1249;p44"/>
          <p:cNvGrpSpPr/>
          <p:nvPr/>
        </p:nvGrpSpPr>
        <p:grpSpPr>
          <a:xfrm>
            <a:off x="3361115" y="1557587"/>
            <a:ext cx="445696" cy="271212"/>
            <a:chOff x="3269900" y="3064500"/>
            <a:chExt cx="432325" cy="263075"/>
          </a:xfrm>
        </p:grpSpPr>
        <p:sp>
          <p:nvSpPr>
            <p:cNvPr id="15" name="Google Shape;1250;p44"/>
            <p:cNvSpPr/>
            <p:nvPr/>
          </p:nvSpPr>
          <p:spPr>
            <a:xfrm>
              <a:off x="3269900" y="3064500"/>
              <a:ext cx="432325" cy="263075"/>
            </a:xfrm>
            <a:custGeom>
              <a:avLst/>
              <a:gdLst/>
              <a:ahLst/>
              <a:cxnLst/>
              <a:rect l="l" t="t" r="r" b="b"/>
              <a:pathLst>
                <a:path w="17293" h="10523" fill="none" extrusionOk="0">
                  <a:moveTo>
                    <a:pt x="14711" y="7916"/>
                  </a:moveTo>
                  <a:lnTo>
                    <a:pt x="14711" y="7916"/>
                  </a:lnTo>
                  <a:lnTo>
                    <a:pt x="14151" y="8379"/>
                  </a:lnTo>
                  <a:lnTo>
                    <a:pt x="13493" y="8842"/>
                  </a:lnTo>
                  <a:lnTo>
                    <a:pt x="12811" y="9280"/>
                  </a:lnTo>
                  <a:lnTo>
                    <a:pt x="12446" y="9475"/>
                  </a:lnTo>
                  <a:lnTo>
                    <a:pt x="12056" y="9670"/>
                  </a:lnTo>
                  <a:lnTo>
                    <a:pt x="11667" y="9840"/>
                  </a:lnTo>
                  <a:lnTo>
                    <a:pt x="11253" y="10011"/>
                  </a:lnTo>
                  <a:lnTo>
                    <a:pt x="10839" y="10157"/>
                  </a:lnTo>
                  <a:lnTo>
                    <a:pt x="10425" y="10278"/>
                  </a:lnTo>
                  <a:lnTo>
                    <a:pt x="9986" y="10376"/>
                  </a:lnTo>
                  <a:lnTo>
                    <a:pt x="9548" y="10449"/>
                  </a:lnTo>
                  <a:lnTo>
                    <a:pt x="9109" y="10498"/>
                  </a:lnTo>
                  <a:lnTo>
                    <a:pt x="8647" y="10522"/>
                  </a:lnTo>
                  <a:lnTo>
                    <a:pt x="8647" y="10522"/>
                  </a:lnTo>
                  <a:lnTo>
                    <a:pt x="8233" y="10522"/>
                  </a:lnTo>
                  <a:lnTo>
                    <a:pt x="7843" y="10473"/>
                  </a:lnTo>
                  <a:lnTo>
                    <a:pt x="7453" y="10425"/>
                  </a:lnTo>
                  <a:lnTo>
                    <a:pt x="7064" y="10327"/>
                  </a:lnTo>
                  <a:lnTo>
                    <a:pt x="6674" y="10230"/>
                  </a:lnTo>
                  <a:lnTo>
                    <a:pt x="6284" y="10108"/>
                  </a:lnTo>
                  <a:lnTo>
                    <a:pt x="5919" y="9986"/>
                  </a:lnTo>
                  <a:lnTo>
                    <a:pt x="5554" y="9840"/>
                  </a:lnTo>
                  <a:lnTo>
                    <a:pt x="5213" y="9670"/>
                  </a:lnTo>
                  <a:lnTo>
                    <a:pt x="4847" y="9499"/>
                  </a:lnTo>
                  <a:lnTo>
                    <a:pt x="4190" y="9109"/>
                  </a:lnTo>
                  <a:lnTo>
                    <a:pt x="3557" y="8695"/>
                  </a:lnTo>
                  <a:lnTo>
                    <a:pt x="2972" y="8233"/>
                  </a:lnTo>
                  <a:lnTo>
                    <a:pt x="2412" y="7794"/>
                  </a:lnTo>
                  <a:lnTo>
                    <a:pt x="1900" y="7332"/>
                  </a:lnTo>
                  <a:lnTo>
                    <a:pt x="1438" y="6893"/>
                  </a:lnTo>
                  <a:lnTo>
                    <a:pt x="1048" y="6479"/>
                  </a:lnTo>
                  <a:lnTo>
                    <a:pt x="390" y="5748"/>
                  </a:lnTo>
                  <a:lnTo>
                    <a:pt x="1" y="5261"/>
                  </a:lnTo>
                  <a:lnTo>
                    <a:pt x="1" y="5261"/>
                  </a:lnTo>
                  <a:lnTo>
                    <a:pt x="390" y="4774"/>
                  </a:lnTo>
                  <a:lnTo>
                    <a:pt x="1048" y="4044"/>
                  </a:lnTo>
                  <a:lnTo>
                    <a:pt x="1438" y="3630"/>
                  </a:lnTo>
                  <a:lnTo>
                    <a:pt x="1900" y="3191"/>
                  </a:lnTo>
                  <a:lnTo>
                    <a:pt x="2412" y="2728"/>
                  </a:lnTo>
                  <a:lnTo>
                    <a:pt x="2972" y="2290"/>
                  </a:lnTo>
                  <a:lnTo>
                    <a:pt x="3557" y="1852"/>
                  </a:lnTo>
                  <a:lnTo>
                    <a:pt x="4190" y="1413"/>
                  </a:lnTo>
                  <a:lnTo>
                    <a:pt x="4847" y="1024"/>
                  </a:lnTo>
                  <a:lnTo>
                    <a:pt x="5213" y="853"/>
                  </a:lnTo>
                  <a:lnTo>
                    <a:pt x="5554" y="683"/>
                  </a:lnTo>
                  <a:lnTo>
                    <a:pt x="5919" y="536"/>
                  </a:lnTo>
                  <a:lnTo>
                    <a:pt x="6284" y="415"/>
                  </a:lnTo>
                  <a:lnTo>
                    <a:pt x="6674" y="293"/>
                  </a:lnTo>
                  <a:lnTo>
                    <a:pt x="7064" y="196"/>
                  </a:lnTo>
                  <a:lnTo>
                    <a:pt x="7453" y="98"/>
                  </a:lnTo>
                  <a:lnTo>
                    <a:pt x="7843" y="49"/>
                  </a:lnTo>
                  <a:lnTo>
                    <a:pt x="8233" y="1"/>
                  </a:lnTo>
                  <a:lnTo>
                    <a:pt x="8647" y="1"/>
                  </a:lnTo>
                  <a:lnTo>
                    <a:pt x="8647" y="1"/>
                  </a:lnTo>
                  <a:lnTo>
                    <a:pt x="9109" y="25"/>
                  </a:lnTo>
                  <a:lnTo>
                    <a:pt x="9548" y="74"/>
                  </a:lnTo>
                  <a:lnTo>
                    <a:pt x="9986" y="147"/>
                  </a:lnTo>
                  <a:lnTo>
                    <a:pt x="10425" y="244"/>
                  </a:lnTo>
                  <a:lnTo>
                    <a:pt x="10839" y="366"/>
                  </a:lnTo>
                  <a:lnTo>
                    <a:pt x="11253" y="512"/>
                  </a:lnTo>
                  <a:lnTo>
                    <a:pt x="11667" y="683"/>
                  </a:lnTo>
                  <a:lnTo>
                    <a:pt x="12056" y="853"/>
                  </a:lnTo>
                  <a:lnTo>
                    <a:pt x="12446" y="1048"/>
                  </a:lnTo>
                  <a:lnTo>
                    <a:pt x="12811" y="1243"/>
                  </a:lnTo>
                  <a:lnTo>
                    <a:pt x="13493" y="1681"/>
                  </a:lnTo>
                  <a:lnTo>
                    <a:pt x="14151" y="2144"/>
                  </a:lnTo>
                  <a:lnTo>
                    <a:pt x="14711" y="2607"/>
                  </a:lnTo>
                  <a:lnTo>
                    <a:pt x="14711" y="2607"/>
                  </a:lnTo>
                  <a:lnTo>
                    <a:pt x="15198" y="3021"/>
                  </a:lnTo>
                  <a:lnTo>
                    <a:pt x="15637" y="3435"/>
                  </a:lnTo>
                  <a:lnTo>
                    <a:pt x="16026" y="3824"/>
                  </a:lnTo>
                  <a:lnTo>
                    <a:pt x="16367" y="4190"/>
                  </a:lnTo>
                  <a:lnTo>
                    <a:pt x="16927" y="4823"/>
                  </a:lnTo>
                  <a:lnTo>
                    <a:pt x="17293" y="5261"/>
                  </a:lnTo>
                  <a:lnTo>
                    <a:pt x="17293" y="5261"/>
                  </a:lnTo>
                  <a:lnTo>
                    <a:pt x="16927" y="5700"/>
                  </a:lnTo>
                  <a:lnTo>
                    <a:pt x="16367" y="6333"/>
                  </a:lnTo>
                  <a:lnTo>
                    <a:pt x="16026" y="6698"/>
                  </a:lnTo>
                  <a:lnTo>
                    <a:pt x="15637" y="7088"/>
                  </a:lnTo>
                  <a:lnTo>
                    <a:pt x="15198" y="7502"/>
                  </a:lnTo>
                  <a:lnTo>
                    <a:pt x="14711" y="7916"/>
                  </a:lnTo>
                  <a:lnTo>
                    <a:pt x="14711" y="7916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251;p44"/>
            <p:cNvSpPr/>
            <p:nvPr/>
          </p:nvSpPr>
          <p:spPr>
            <a:xfrm>
              <a:off x="3445875" y="3155825"/>
              <a:ext cx="80400" cy="80400"/>
            </a:xfrm>
            <a:custGeom>
              <a:avLst/>
              <a:gdLst/>
              <a:ahLst/>
              <a:cxnLst/>
              <a:rect l="l" t="t" r="r" b="b"/>
              <a:pathLst>
                <a:path w="3216" h="3216" fill="none" extrusionOk="0">
                  <a:moveTo>
                    <a:pt x="0" y="1608"/>
                  </a:moveTo>
                  <a:lnTo>
                    <a:pt x="0" y="1608"/>
                  </a:lnTo>
                  <a:lnTo>
                    <a:pt x="25" y="1438"/>
                  </a:lnTo>
                  <a:lnTo>
                    <a:pt x="49" y="1292"/>
                  </a:lnTo>
                  <a:lnTo>
                    <a:pt x="73" y="1121"/>
                  </a:lnTo>
                  <a:lnTo>
                    <a:pt x="146" y="975"/>
                  </a:lnTo>
                  <a:lnTo>
                    <a:pt x="195" y="853"/>
                  </a:lnTo>
                  <a:lnTo>
                    <a:pt x="293" y="707"/>
                  </a:lnTo>
                  <a:lnTo>
                    <a:pt x="366" y="585"/>
                  </a:lnTo>
                  <a:lnTo>
                    <a:pt x="487" y="488"/>
                  </a:lnTo>
                  <a:lnTo>
                    <a:pt x="585" y="366"/>
                  </a:lnTo>
                  <a:lnTo>
                    <a:pt x="707" y="293"/>
                  </a:lnTo>
                  <a:lnTo>
                    <a:pt x="853" y="196"/>
                  </a:lnTo>
                  <a:lnTo>
                    <a:pt x="974" y="147"/>
                  </a:lnTo>
                  <a:lnTo>
                    <a:pt x="1121" y="74"/>
                  </a:lnTo>
                  <a:lnTo>
                    <a:pt x="1291" y="50"/>
                  </a:lnTo>
                  <a:lnTo>
                    <a:pt x="1437" y="25"/>
                  </a:lnTo>
                  <a:lnTo>
                    <a:pt x="1608" y="1"/>
                  </a:lnTo>
                  <a:lnTo>
                    <a:pt x="1608" y="1"/>
                  </a:lnTo>
                  <a:lnTo>
                    <a:pt x="1778" y="25"/>
                  </a:lnTo>
                  <a:lnTo>
                    <a:pt x="1924" y="50"/>
                  </a:lnTo>
                  <a:lnTo>
                    <a:pt x="2095" y="74"/>
                  </a:lnTo>
                  <a:lnTo>
                    <a:pt x="2241" y="147"/>
                  </a:lnTo>
                  <a:lnTo>
                    <a:pt x="2363" y="196"/>
                  </a:lnTo>
                  <a:lnTo>
                    <a:pt x="2509" y="293"/>
                  </a:lnTo>
                  <a:lnTo>
                    <a:pt x="2631" y="366"/>
                  </a:lnTo>
                  <a:lnTo>
                    <a:pt x="2728" y="488"/>
                  </a:lnTo>
                  <a:lnTo>
                    <a:pt x="2850" y="585"/>
                  </a:lnTo>
                  <a:lnTo>
                    <a:pt x="2923" y="707"/>
                  </a:lnTo>
                  <a:lnTo>
                    <a:pt x="3020" y="853"/>
                  </a:lnTo>
                  <a:lnTo>
                    <a:pt x="3069" y="975"/>
                  </a:lnTo>
                  <a:lnTo>
                    <a:pt x="3142" y="1121"/>
                  </a:lnTo>
                  <a:lnTo>
                    <a:pt x="3166" y="1292"/>
                  </a:lnTo>
                  <a:lnTo>
                    <a:pt x="3191" y="1438"/>
                  </a:lnTo>
                  <a:lnTo>
                    <a:pt x="3215" y="1608"/>
                  </a:lnTo>
                  <a:lnTo>
                    <a:pt x="3215" y="1608"/>
                  </a:lnTo>
                  <a:lnTo>
                    <a:pt x="3191" y="1779"/>
                  </a:lnTo>
                  <a:lnTo>
                    <a:pt x="3166" y="1925"/>
                  </a:lnTo>
                  <a:lnTo>
                    <a:pt x="3142" y="2095"/>
                  </a:lnTo>
                  <a:lnTo>
                    <a:pt x="3069" y="2242"/>
                  </a:lnTo>
                  <a:lnTo>
                    <a:pt x="3020" y="2363"/>
                  </a:lnTo>
                  <a:lnTo>
                    <a:pt x="2923" y="2509"/>
                  </a:lnTo>
                  <a:lnTo>
                    <a:pt x="2850" y="2631"/>
                  </a:lnTo>
                  <a:lnTo>
                    <a:pt x="2728" y="2729"/>
                  </a:lnTo>
                  <a:lnTo>
                    <a:pt x="2631" y="2850"/>
                  </a:lnTo>
                  <a:lnTo>
                    <a:pt x="2509" y="2924"/>
                  </a:lnTo>
                  <a:lnTo>
                    <a:pt x="2363" y="3021"/>
                  </a:lnTo>
                  <a:lnTo>
                    <a:pt x="2241" y="3070"/>
                  </a:lnTo>
                  <a:lnTo>
                    <a:pt x="2095" y="3143"/>
                  </a:lnTo>
                  <a:lnTo>
                    <a:pt x="1924" y="3167"/>
                  </a:lnTo>
                  <a:lnTo>
                    <a:pt x="1778" y="3191"/>
                  </a:lnTo>
                  <a:lnTo>
                    <a:pt x="1608" y="3216"/>
                  </a:lnTo>
                  <a:lnTo>
                    <a:pt x="1608" y="3216"/>
                  </a:lnTo>
                  <a:lnTo>
                    <a:pt x="1437" y="3191"/>
                  </a:lnTo>
                  <a:lnTo>
                    <a:pt x="1291" y="3167"/>
                  </a:lnTo>
                  <a:lnTo>
                    <a:pt x="1121" y="3143"/>
                  </a:lnTo>
                  <a:lnTo>
                    <a:pt x="974" y="3070"/>
                  </a:lnTo>
                  <a:lnTo>
                    <a:pt x="853" y="3021"/>
                  </a:lnTo>
                  <a:lnTo>
                    <a:pt x="707" y="2924"/>
                  </a:lnTo>
                  <a:lnTo>
                    <a:pt x="585" y="2850"/>
                  </a:lnTo>
                  <a:lnTo>
                    <a:pt x="487" y="2729"/>
                  </a:lnTo>
                  <a:lnTo>
                    <a:pt x="366" y="2631"/>
                  </a:lnTo>
                  <a:lnTo>
                    <a:pt x="293" y="2509"/>
                  </a:lnTo>
                  <a:lnTo>
                    <a:pt x="195" y="2363"/>
                  </a:lnTo>
                  <a:lnTo>
                    <a:pt x="146" y="2242"/>
                  </a:lnTo>
                  <a:lnTo>
                    <a:pt x="73" y="2095"/>
                  </a:lnTo>
                  <a:lnTo>
                    <a:pt x="49" y="1925"/>
                  </a:lnTo>
                  <a:lnTo>
                    <a:pt x="25" y="1779"/>
                  </a:lnTo>
                  <a:lnTo>
                    <a:pt x="0" y="1608"/>
                  </a:lnTo>
                  <a:lnTo>
                    <a:pt x="0" y="1608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252;p44"/>
            <p:cNvSpPr/>
            <p:nvPr/>
          </p:nvSpPr>
          <p:spPr>
            <a:xfrm>
              <a:off x="3381925" y="3091900"/>
              <a:ext cx="208275" cy="208275"/>
            </a:xfrm>
            <a:custGeom>
              <a:avLst/>
              <a:gdLst/>
              <a:ahLst/>
              <a:cxnLst/>
              <a:rect l="l" t="t" r="r" b="b"/>
              <a:pathLst>
                <a:path w="8331" h="8331" fill="none" extrusionOk="0">
                  <a:moveTo>
                    <a:pt x="1" y="4165"/>
                  </a:moveTo>
                  <a:lnTo>
                    <a:pt x="1" y="4165"/>
                  </a:lnTo>
                  <a:lnTo>
                    <a:pt x="25" y="3751"/>
                  </a:lnTo>
                  <a:lnTo>
                    <a:pt x="74" y="3337"/>
                  </a:lnTo>
                  <a:lnTo>
                    <a:pt x="196" y="2923"/>
                  </a:lnTo>
                  <a:lnTo>
                    <a:pt x="318" y="2534"/>
                  </a:lnTo>
                  <a:lnTo>
                    <a:pt x="512" y="2168"/>
                  </a:lnTo>
                  <a:lnTo>
                    <a:pt x="707" y="1827"/>
                  </a:lnTo>
                  <a:lnTo>
                    <a:pt x="951" y="1511"/>
                  </a:lnTo>
                  <a:lnTo>
                    <a:pt x="1219" y="1218"/>
                  </a:lnTo>
                  <a:lnTo>
                    <a:pt x="1511" y="951"/>
                  </a:lnTo>
                  <a:lnTo>
                    <a:pt x="1828" y="707"/>
                  </a:lnTo>
                  <a:lnTo>
                    <a:pt x="2169" y="512"/>
                  </a:lnTo>
                  <a:lnTo>
                    <a:pt x="2534" y="317"/>
                  </a:lnTo>
                  <a:lnTo>
                    <a:pt x="2924" y="195"/>
                  </a:lnTo>
                  <a:lnTo>
                    <a:pt x="3313" y="74"/>
                  </a:lnTo>
                  <a:lnTo>
                    <a:pt x="3727" y="25"/>
                  </a:lnTo>
                  <a:lnTo>
                    <a:pt x="4166" y="1"/>
                  </a:lnTo>
                  <a:lnTo>
                    <a:pt x="4166" y="1"/>
                  </a:lnTo>
                  <a:lnTo>
                    <a:pt x="4580" y="25"/>
                  </a:lnTo>
                  <a:lnTo>
                    <a:pt x="4994" y="74"/>
                  </a:lnTo>
                  <a:lnTo>
                    <a:pt x="5408" y="195"/>
                  </a:lnTo>
                  <a:lnTo>
                    <a:pt x="5797" y="317"/>
                  </a:lnTo>
                  <a:lnTo>
                    <a:pt x="6163" y="512"/>
                  </a:lnTo>
                  <a:lnTo>
                    <a:pt x="6504" y="707"/>
                  </a:lnTo>
                  <a:lnTo>
                    <a:pt x="6820" y="951"/>
                  </a:lnTo>
                  <a:lnTo>
                    <a:pt x="7113" y="1218"/>
                  </a:lnTo>
                  <a:lnTo>
                    <a:pt x="7381" y="1511"/>
                  </a:lnTo>
                  <a:lnTo>
                    <a:pt x="7624" y="1827"/>
                  </a:lnTo>
                  <a:lnTo>
                    <a:pt x="7819" y="2168"/>
                  </a:lnTo>
                  <a:lnTo>
                    <a:pt x="8014" y="2534"/>
                  </a:lnTo>
                  <a:lnTo>
                    <a:pt x="8136" y="2923"/>
                  </a:lnTo>
                  <a:lnTo>
                    <a:pt x="8257" y="3337"/>
                  </a:lnTo>
                  <a:lnTo>
                    <a:pt x="8306" y="3751"/>
                  </a:lnTo>
                  <a:lnTo>
                    <a:pt x="8330" y="4165"/>
                  </a:lnTo>
                  <a:lnTo>
                    <a:pt x="8330" y="4165"/>
                  </a:lnTo>
                  <a:lnTo>
                    <a:pt x="8306" y="4579"/>
                  </a:lnTo>
                  <a:lnTo>
                    <a:pt x="8257" y="4993"/>
                  </a:lnTo>
                  <a:lnTo>
                    <a:pt x="8136" y="5407"/>
                  </a:lnTo>
                  <a:lnTo>
                    <a:pt x="8014" y="5797"/>
                  </a:lnTo>
                  <a:lnTo>
                    <a:pt x="7819" y="6162"/>
                  </a:lnTo>
                  <a:lnTo>
                    <a:pt x="7624" y="6503"/>
                  </a:lnTo>
                  <a:lnTo>
                    <a:pt x="7381" y="6820"/>
                  </a:lnTo>
                  <a:lnTo>
                    <a:pt x="7113" y="7112"/>
                  </a:lnTo>
                  <a:lnTo>
                    <a:pt x="6820" y="7380"/>
                  </a:lnTo>
                  <a:lnTo>
                    <a:pt x="6504" y="7624"/>
                  </a:lnTo>
                  <a:lnTo>
                    <a:pt x="6163" y="7819"/>
                  </a:lnTo>
                  <a:lnTo>
                    <a:pt x="5797" y="8013"/>
                  </a:lnTo>
                  <a:lnTo>
                    <a:pt x="5408" y="8135"/>
                  </a:lnTo>
                  <a:lnTo>
                    <a:pt x="4994" y="8257"/>
                  </a:lnTo>
                  <a:lnTo>
                    <a:pt x="4580" y="8306"/>
                  </a:lnTo>
                  <a:lnTo>
                    <a:pt x="4166" y="8330"/>
                  </a:lnTo>
                  <a:lnTo>
                    <a:pt x="4166" y="8330"/>
                  </a:lnTo>
                  <a:lnTo>
                    <a:pt x="3727" y="8306"/>
                  </a:lnTo>
                  <a:lnTo>
                    <a:pt x="3313" y="8257"/>
                  </a:lnTo>
                  <a:lnTo>
                    <a:pt x="2924" y="8135"/>
                  </a:lnTo>
                  <a:lnTo>
                    <a:pt x="2534" y="8013"/>
                  </a:lnTo>
                  <a:lnTo>
                    <a:pt x="2169" y="7819"/>
                  </a:lnTo>
                  <a:lnTo>
                    <a:pt x="1828" y="7624"/>
                  </a:lnTo>
                  <a:lnTo>
                    <a:pt x="1511" y="7380"/>
                  </a:lnTo>
                  <a:lnTo>
                    <a:pt x="1219" y="7112"/>
                  </a:lnTo>
                  <a:lnTo>
                    <a:pt x="951" y="6820"/>
                  </a:lnTo>
                  <a:lnTo>
                    <a:pt x="707" y="6503"/>
                  </a:lnTo>
                  <a:lnTo>
                    <a:pt x="512" y="6162"/>
                  </a:lnTo>
                  <a:lnTo>
                    <a:pt x="318" y="5797"/>
                  </a:lnTo>
                  <a:lnTo>
                    <a:pt x="196" y="5407"/>
                  </a:lnTo>
                  <a:lnTo>
                    <a:pt x="74" y="4993"/>
                  </a:lnTo>
                  <a:lnTo>
                    <a:pt x="25" y="4579"/>
                  </a:lnTo>
                  <a:lnTo>
                    <a:pt x="1" y="4165"/>
                  </a:lnTo>
                  <a:lnTo>
                    <a:pt x="1" y="4165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3" name="直線接點 2"/>
          <p:cNvCxnSpPr/>
          <p:nvPr/>
        </p:nvCxnSpPr>
        <p:spPr>
          <a:xfrm flipH="1">
            <a:off x="3057754" y="1148486"/>
            <a:ext cx="658368" cy="64373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Google Shape;1031;p44"/>
          <p:cNvSpPr/>
          <p:nvPr/>
        </p:nvSpPr>
        <p:spPr>
          <a:xfrm>
            <a:off x="3004718" y="1044372"/>
            <a:ext cx="248746" cy="430924"/>
          </a:xfrm>
          <a:custGeom>
            <a:avLst/>
            <a:gdLst/>
            <a:ahLst/>
            <a:cxnLst/>
            <a:rect l="l" t="t" r="r" b="b"/>
            <a:pathLst>
              <a:path w="11838" h="20508" fill="none" extrusionOk="0">
                <a:moveTo>
                  <a:pt x="10547" y="1"/>
                </a:moveTo>
                <a:lnTo>
                  <a:pt x="1292" y="1"/>
                </a:lnTo>
                <a:lnTo>
                  <a:pt x="1292" y="1"/>
                </a:lnTo>
                <a:lnTo>
                  <a:pt x="1024" y="25"/>
                </a:lnTo>
                <a:lnTo>
                  <a:pt x="780" y="98"/>
                </a:lnTo>
                <a:lnTo>
                  <a:pt x="561" y="220"/>
                </a:lnTo>
                <a:lnTo>
                  <a:pt x="366" y="366"/>
                </a:lnTo>
                <a:lnTo>
                  <a:pt x="220" y="561"/>
                </a:lnTo>
                <a:lnTo>
                  <a:pt x="98" y="780"/>
                </a:lnTo>
                <a:lnTo>
                  <a:pt x="25" y="1024"/>
                </a:lnTo>
                <a:lnTo>
                  <a:pt x="1" y="1292"/>
                </a:lnTo>
                <a:lnTo>
                  <a:pt x="1" y="19217"/>
                </a:lnTo>
                <a:lnTo>
                  <a:pt x="1" y="19217"/>
                </a:lnTo>
                <a:lnTo>
                  <a:pt x="25" y="19485"/>
                </a:lnTo>
                <a:lnTo>
                  <a:pt x="98" y="19728"/>
                </a:lnTo>
                <a:lnTo>
                  <a:pt x="220" y="19948"/>
                </a:lnTo>
                <a:lnTo>
                  <a:pt x="366" y="20142"/>
                </a:lnTo>
                <a:lnTo>
                  <a:pt x="561" y="20289"/>
                </a:lnTo>
                <a:lnTo>
                  <a:pt x="780" y="20410"/>
                </a:lnTo>
                <a:lnTo>
                  <a:pt x="1024" y="20483"/>
                </a:lnTo>
                <a:lnTo>
                  <a:pt x="1292" y="20508"/>
                </a:lnTo>
                <a:lnTo>
                  <a:pt x="10547" y="20508"/>
                </a:lnTo>
                <a:lnTo>
                  <a:pt x="10547" y="20508"/>
                </a:lnTo>
                <a:lnTo>
                  <a:pt x="10814" y="20483"/>
                </a:lnTo>
                <a:lnTo>
                  <a:pt x="11058" y="20410"/>
                </a:lnTo>
                <a:lnTo>
                  <a:pt x="11277" y="20289"/>
                </a:lnTo>
                <a:lnTo>
                  <a:pt x="11472" y="20142"/>
                </a:lnTo>
                <a:lnTo>
                  <a:pt x="11618" y="19948"/>
                </a:lnTo>
                <a:lnTo>
                  <a:pt x="11740" y="19728"/>
                </a:lnTo>
                <a:lnTo>
                  <a:pt x="11813" y="19485"/>
                </a:lnTo>
                <a:lnTo>
                  <a:pt x="11837" y="19217"/>
                </a:lnTo>
                <a:lnTo>
                  <a:pt x="11837" y="1292"/>
                </a:lnTo>
                <a:lnTo>
                  <a:pt x="11837" y="1292"/>
                </a:lnTo>
                <a:lnTo>
                  <a:pt x="11813" y="1024"/>
                </a:lnTo>
                <a:lnTo>
                  <a:pt x="11740" y="780"/>
                </a:lnTo>
                <a:lnTo>
                  <a:pt x="11618" y="561"/>
                </a:lnTo>
                <a:lnTo>
                  <a:pt x="11472" y="366"/>
                </a:lnTo>
                <a:lnTo>
                  <a:pt x="11277" y="220"/>
                </a:lnTo>
                <a:lnTo>
                  <a:pt x="11058" y="98"/>
                </a:lnTo>
                <a:lnTo>
                  <a:pt x="10814" y="25"/>
                </a:lnTo>
                <a:lnTo>
                  <a:pt x="10547" y="1"/>
                </a:lnTo>
                <a:lnTo>
                  <a:pt x="10547" y="1"/>
                </a:lnTo>
                <a:close/>
                <a:moveTo>
                  <a:pt x="5554" y="975"/>
                </a:moveTo>
                <a:lnTo>
                  <a:pt x="6284" y="975"/>
                </a:lnTo>
                <a:lnTo>
                  <a:pt x="6284" y="975"/>
                </a:lnTo>
                <a:lnTo>
                  <a:pt x="6406" y="999"/>
                </a:lnTo>
                <a:lnTo>
                  <a:pt x="6479" y="1073"/>
                </a:lnTo>
                <a:lnTo>
                  <a:pt x="6552" y="1146"/>
                </a:lnTo>
                <a:lnTo>
                  <a:pt x="6577" y="1267"/>
                </a:lnTo>
                <a:lnTo>
                  <a:pt x="6577" y="1267"/>
                </a:lnTo>
                <a:lnTo>
                  <a:pt x="6552" y="1365"/>
                </a:lnTo>
                <a:lnTo>
                  <a:pt x="6479" y="1462"/>
                </a:lnTo>
                <a:lnTo>
                  <a:pt x="6406" y="1511"/>
                </a:lnTo>
                <a:lnTo>
                  <a:pt x="6284" y="1535"/>
                </a:lnTo>
                <a:lnTo>
                  <a:pt x="5554" y="1535"/>
                </a:lnTo>
                <a:lnTo>
                  <a:pt x="5554" y="1535"/>
                </a:lnTo>
                <a:lnTo>
                  <a:pt x="5432" y="1511"/>
                </a:lnTo>
                <a:lnTo>
                  <a:pt x="5359" y="1462"/>
                </a:lnTo>
                <a:lnTo>
                  <a:pt x="5286" y="1365"/>
                </a:lnTo>
                <a:lnTo>
                  <a:pt x="5262" y="1267"/>
                </a:lnTo>
                <a:lnTo>
                  <a:pt x="5262" y="1267"/>
                </a:lnTo>
                <a:lnTo>
                  <a:pt x="5286" y="1146"/>
                </a:lnTo>
                <a:lnTo>
                  <a:pt x="5359" y="1073"/>
                </a:lnTo>
                <a:lnTo>
                  <a:pt x="5432" y="999"/>
                </a:lnTo>
                <a:lnTo>
                  <a:pt x="5554" y="975"/>
                </a:lnTo>
                <a:lnTo>
                  <a:pt x="5554" y="975"/>
                </a:lnTo>
                <a:close/>
                <a:moveTo>
                  <a:pt x="5919" y="19436"/>
                </a:moveTo>
                <a:lnTo>
                  <a:pt x="5919" y="19436"/>
                </a:lnTo>
                <a:lnTo>
                  <a:pt x="5749" y="19412"/>
                </a:lnTo>
                <a:lnTo>
                  <a:pt x="5578" y="19363"/>
                </a:lnTo>
                <a:lnTo>
                  <a:pt x="5432" y="19290"/>
                </a:lnTo>
                <a:lnTo>
                  <a:pt x="5310" y="19193"/>
                </a:lnTo>
                <a:lnTo>
                  <a:pt x="5213" y="19071"/>
                </a:lnTo>
                <a:lnTo>
                  <a:pt x="5140" y="18925"/>
                </a:lnTo>
                <a:lnTo>
                  <a:pt x="5091" y="18754"/>
                </a:lnTo>
                <a:lnTo>
                  <a:pt x="5067" y="18584"/>
                </a:lnTo>
                <a:lnTo>
                  <a:pt x="5067" y="18584"/>
                </a:lnTo>
                <a:lnTo>
                  <a:pt x="5091" y="18413"/>
                </a:lnTo>
                <a:lnTo>
                  <a:pt x="5140" y="18243"/>
                </a:lnTo>
                <a:lnTo>
                  <a:pt x="5213" y="18097"/>
                </a:lnTo>
                <a:lnTo>
                  <a:pt x="5310" y="17975"/>
                </a:lnTo>
                <a:lnTo>
                  <a:pt x="5432" y="17877"/>
                </a:lnTo>
                <a:lnTo>
                  <a:pt x="5578" y="17804"/>
                </a:lnTo>
                <a:lnTo>
                  <a:pt x="5749" y="17756"/>
                </a:lnTo>
                <a:lnTo>
                  <a:pt x="5919" y="17731"/>
                </a:lnTo>
                <a:lnTo>
                  <a:pt x="5919" y="17731"/>
                </a:lnTo>
                <a:lnTo>
                  <a:pt x="6090" y="17756"/>
                </a:lnTo>
                <a:lnTo>
                  <a:pt x="6260" y="17804"/>
                </a:lnTo>
                <a:lnTo>
                  <a:pt x="6406" y="17877"/>
                </a:lnTo>
                <a:lnTo>
                  <a:pt x="6528" y="17975"/>
                </a:lnTo>
                <a:lnTo>
                  <a:pt x="6625" y="18097"/>
                </a:lnTo>
                <a:lnTo>
                  <a:pt x="6699" y="18243"/>
                </a:lnTo>
                <a:lnTo>
                  <a:pt x="6747" y="18413"/>
                </a:lnTo>
                <a:lnTo>
                  <a:pt x="6772" y="18584"/>
                </a:lnTo>
                <a:lnTo>
                  <a:pt x="6772" y="18584"/>
                </a:lnTo>
                <a:lnTo>
                  <a:pt x="6747" y="18754"/>
                </a:lnTo>
                <a:lnTo>
                  <a:pt x="6699" y="18925"/>
                </a:lnTo>
                <a:lnTo>
                  <a:pt x="6625" y="19071"/>
                </a:lnTo>
                <a:lnTo>
                  <a:pt x="6528" y="19193"/>
                </a:lnTo>
                <a:lnTo>
                  <a:pt x="6406" y="19290"/>
                </a:lnTo>
                <a:lnTo>
                  <a:pt x="6260" y="19363"/>
                </a:lnTo>
                <a:lnTo>
                  <a:pt x="6090" y="19412"/>
                </a:lnTo>
                <a:lnTo>
                  <a:pt x="5919" y="19436"/>
                </a:lnTo>
                <a:lnTo>
                  <a:pt x="5919" y="19436"/>
                </a:lnTo>
                <a:close/>
                <a:moveTo>
                  <a:pt x="10547" y="16660"/>
                </a:moveTo>
                <a:lnTo>
                  <a:pt x="1292" y="16660"/>
                </a:lnTo>
                <a:lnTo>
                  <a:pt x="1292" y="2558"/>
                </a:lnTo>
                <a:lnTo>
                  <a:pt x="10547" y="2558"/>
                </a:lnTo>
                <a:lnTo>
                  <a:pt x="10547" y="16660"/>
                </a:lnTo>
                <a:close/>
              </a:path>
            </a:pathLst>
          </a:custGeom>
          <a:noFill/>
          <a:ln w="121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69003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18"/>
          <p:cNvSpPr/>
          <p:nvPr/>
        </p:nvSpPr>
        <p:spPr>
          <a:xfrm>
            <a:off x="5582290" y="1371375"/>
            <a:ext cx="2453100" cy="2443800"/>
          </a:xfrm>
          <a:prstGeom prst="ellipse">
            <a:avLst/>
          </a:prstGeom>
          <a:solidFill>
            <a:schemeClr val="accent6">
              <a:lumMod val="25000"/>
              <a:alpha val="38431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chemeClr val="lt2"/>
              </a:solidFill>
              <a:latin typeface="PT Serif"/>
              <a:ea typeface="PT Serif"/>
              <a:cs typeface="PT Serif"/>
              <a:sym typeface="PT Serif"/>
            </a:endParaRPr>
          </a:p>
        </p:txBody>
      </p:sp>
      <p:sp>
        <p:nvSpPr>
          <p:cNvPr id="301" name="Google Shape;301;p18"/>
          <p:cNvSpPr txBox="1">
            <a:spLocks noGrp="1"/>
          </p:cNvSpPr>
          <p:nvPr>
            <p:ph type="title"/>
          </p:nvPr>
        </p:nvSpPr>
        <p:spPr>
          <a:xfrm>
            <a:off x="2318100" y="113175"/>
            <a:ext cx="45078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zh-TW" altLang="en-US" dirty="0" smtClean="0"/>
              <a:t>配色</a:t>
            </a:r>
            <a:endParaRPr dirty="0"/>
          </a:p>
        </p:txBody>
      </p:sp>
      <p:sp>
        <p:nvSpPr>
          <p:cNvPr id="302" name="Google Shape;302;p18"/>
          <p:cNvSpPr/>
          <p:nvPr/>
        </p:nvSpPr>
        <p:spPr>
          <a:xfrm>
            <a:off x="3335104" y="1371375"/>
            <a:ext cx="2453100" cy="2443800"/>
          </a:xfrm>
          <a:prstGeom prst="ellipse">
            <a:avLst/>
          </a:prstGeom>
          <a:solidFill>
            <a:srgbClr val="EFEC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chemeClr val="lt2"/>
              </a:solidFill>
              <a:latin typeface="PT Serif"/>
              <a:ea typeface="PT Serif"/>
              <a:cs typeface="PT Serif"/>
              <a:sym typeface="PT Serif"/>
            </a:endParaRPr>
          </a:p>
        </p:txBody>
      </p:sp>
      <p:sp>
        <p:nvSpPr>
          <p:cNvPr id="303" name="Google Shape;303;p18"/>
          <p:cNvSpPr/>
          <p:nvPr/>
        </p:nvSpPr>
        <p:spPr>
          <a:xfrm>
            <a:off x="1122226" y="1371375"/>
            <a:ext cx="2453100" cy="2443800"/>
          </a:xfrm>
          <a:prstGeom prst="ellipse">
            <a:avLst/>
          </a:prstGeom>
          <a:solidFill>
            <a:srgbClr val="81857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chemeClr val="lt2"/>
              </a:solidFill>
              <a:latin typeface="PT Serif"/>
              <a:ea typeface="PT Serif"/>
              <a:cs typeface="PT Serif"/>
              <a:sym typeface="PT Serif"/>
            </a:endParaRPr>
          </a:p>
        </p:txBody>
      </p:sp>
      <p:sp>
        <p:nvSpPr>
          <p:cNvPr id="305" name="Google Shape;305;p18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28349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"/>
          <p:cNvSpPr txBox="1">
            <a:spLocks noGrp="1"/>
          </p:cNvSpPr>
          <p:nvPr>
            <p:ph type="ctrTitle"/>
          </p:nvPr>
        </p:nvSpPr>
        <p:spPr>
          <a:xfrm>
            <a:off x="2600500" y="2040544"/>
            <a:ext cx="58578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dirty="0">
                <a:latin typeface="Arial"/>
                <a:ea typeface="Arial"/>
                <a:cs typeface="Arial"/>
                <a:sym typeface="Arial"/>
              </a:rPr>
              <a:t>主題構想 </a:t>
            </a:r>
            <a:r>
              <a:rPr lang="en" sz="2400" dirty="0"/>
              <a:t>BIG CONCEPT</a:t>
            </a:r>
            <a:endParaRPr sz="24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2"/>
          <p:cNvSpPr txBox="1">
            <a:spLocks noGrp="1"/>
          </p:cNvSpPr>
          <p:nvPr>
            <p:ph type="subTitle" idx="1"/>
          </p:nvPr>
        </p:nvSpPr>
        <p:spPr>
          <a:xfrm>
            <a:off x="2600400" y="3182963"/>
            <a:ext cx="5857800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1600" i="0">
                <a:latin typeface="Arial"/>
                <a:ea typeface="Arial"/>
                <a:cs typeface="Arial"/>
                <a:sym typeface="Arial"/>
              </a:rPr>
              <a:t>概念及需求、發想過程、故事簡介</a:t>
            </a:r>
            <a:endParaRPr sz="1600" i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2"/>
          <p:cNvSpPr/>
          <p:nvPr/>
        </p:nvSpPr>
        <p:spPr>
          <a:xfrm>
            <a:off x="2594200" y="757475"/>
            <a:ext cx="1519200" cy="1477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3" name="Google Shape;1240;p44"/>
          <p:cNvGrpSpPr/>
          <p:nvPr/>
        </p:nvGrpSpPr>
        <p:grpSpPr>
          <a:xfrm>
            <a:off x="3074326" y="1052989"/>
            <a:ext cx="558947" cy="886172"/>
            <a:chOff x="6718575" y="2318625"/>
            <a:chExt cx="256950" cy="407375"/>
          </a:xfrm>
        </p:grpSpPr>
        <p:sp>
          <p:nvSpPr>
            <p:cNvPr id="34" name="Google Shape;1241;p44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1242;p44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1243;p44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1244;p44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1245;p44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246;p44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1247;p44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1248;p44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3da5fa93e6_0_22"/>
          <p:cNvSpPr txBox="1">
            <a:spLocks noGrp="1"/>
          </p:cNvSpPr>
          <p:nvPr>
            <p:ph type="title"/>
          </p:nvPr>
        </p:nvSpPr>
        <p:spPr>
          <a:xfrm>
            <a:off x="2318100" y="113175"/>
            <a:ext cx="45078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 altLang="zh-TW" sz="2400" b="0" dirty="0" smtClean="0">
                <a:latin typeface="源石黑體 B" panose="020B0800000000000000" pitchFamily="34" charset="-120"/>
                <a:ea typeface="源石黑體 B" panose="020B0800000000000000" pitchFamily="34" charset="-120"/>
                <a:cs typeface="Arial"/>
              </a:rPr>
              <a:t>RWD</a:t>
            </a:r>
            <a:r>
              <a:rPr lang="zh-TW" altLang="en-US" sz="2400" b="0" dirty="0" smtClean="0">
                <a:latin typeface="源石黑體 B" panose="020B0800000000000000" pitchFamily="34" charset="-120"/>
                <a:ea typeface="源石黑體 B" panose="020B0800000000000000" pitchFamily="34" charset="-120"/>
                <a:cs typeface="Arial"/>
              </a:rPr>
              <a:t> </a:t>
            </a:r>
            <a:r>
              <a:rPr lang="en-US" altLang="zh-TW" sz="2400" b="0" dirty="0" smtClean="0">
                <a:solidFill>
                  <a:schemeClr val="accent3">
                    <a:lumMod val="75000"/>
                  </a:schemeClr>
                </a:solidFill>
                <a:latin typeface="源石黑體 L" panose="020B0300000000000000" pitchFamily="34" charset="-120"/>
                <a:ea typeface="源石黑體 L" panose="020B0300000000000000" pitchFamily="34" charset="-120"/>
                <a:cs typeface="Arial"/>
              </a:rPr>
              <a:t>—</a:t>
            </a:r>
            <a:r>
              <a:rPr lang="zh-TW" altLang="en-US" sz="2400" b="0" dirty="0" smtClean="0">
                <a:solidFill>
                  <a:schemeClr val="accent3">
                    <a:lumMod val="75000"/>
                  </a:schemeClr>
                </a:solidFill>
                <a:latin typeface="源石黑體 L" panose="020B0300000000000000" pitchFamily="34" charset="-120"/>
                <a:ea typeface="源石黑體 L" panose="020B0300000000000000" pitchFamily="34" charset="-120"/>
                <a:cs typeface="Arial"/>
              </a:rPr>
              <a:t> 首頁</a:t>
            </a:r>
            <a:endParaRPr sz="2400" b="0" dirty="0">
              <a:solidFill>
                <a:schemeClr val="accent3">
                  <a:lumMod val="75000"/>
                </a:schemeClr>
              </a:solidFill>
              <a:latin typeface="源石黑體 L" panose="020B0300000000000000" pitchFamily="34" charset="-120"/>
              <a:ea typeface="源石黑體 L" panose="020B0300000000000000" pitchFamily="34" charset="-120"/>
              <a:cs typeface="Arial"/>
            </a:endParaRPr>
          </a:p>
        </p:txBody>
      </p:sp>
      <p:sp>
        <p:nvSpPr>
          <p:cNvPr id="155" name="Google Shape;155;g13da5fa93e6_0_22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3"/>
          <a:srcRect r="27957"/>
          <a:stretch/>
        </p:blipFill>
        <p:spPr>
          <a:xfrm>
            <a:off x="1122807" y="862793"/>
            <a:ext cx="2385518" cy="1811253"/>
          </a:xfrm>
          <a:prstGeom prst="rect">
            <a:avLst/>
          </a:prstGeom>
          <a:noFill/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0440" y="1082375"/>
            <a:ext cx="1302668" cy="1755668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9393" y="970575"/>
            <a:ext cx="1147540" cy="1811253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64276" y="2781828"/>
            <a:ext cx="984245" cy="1740462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48522" y="2761047"/>
            <a:ext cx="957028" cy="1788953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8"/>
          <a:srcRect l="-303" t="890" r="2696"/>
          <a:stretch/>
        </p:blipFill>
        <p:spPr>
          <a:xfrm>
            <a:off x="188469" y="2025748"/>
            <a:ext cx="2271231" cy="1639307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9"/>
          <a:srcRect l="1480" t="1836"/>
          <a:stretch/>
        </p:blipFill>
        <p:spPr>
          <a:xfrm>
            <a:off x="1492181" y="3052689"/>
            <a:ext cx="2243942" cy="1568515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10"/>
          <a:srcRect l="4332" r="2960"/>
          <a:stretch/>
        </p:blipFill>
        <p:spPr>
          <a:xfrm>
            <a:off x="7529057" y="2388293"/>
            <a:ext cx="1228409" cy="1807095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70853" y="970575"/>
            <a:ext cx="934697" cy="1731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972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26"/>
          <p:cNvSpPr txBox="1">
            <a:spLocks noGrp="1"/>
          </p:cNvSpPr>
          <p:nvPr>
            <p:ph type="title"/>
          </p:nvPr>
        </p:nvSpPr>
        <p:spPr>
          <a:xfrm>
            <a:off x="2318100" y="113175"/>
            <a:ext cx="45078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zh-TW" altLang="en-US" sz="2400" dirty="0" smtClean="0">
                <a:solidFill>
                  <a:srgbClr val="1D1D1B"/>
                </a:solidFill>
                <a:latin typeface="Arial"/>
                <a:ea typeface="Arial"/>
                <a:cs typeface="Arial"/>
                <a:sym typeface="Arial"/>
              </a:rPr>
              <a:t>使用技術</a:t>
            </a:r>
            <a:r>
              <a:rPr lang="en" altLang="zh-TW" sz="2400" dirty="0" smtClean="0">
                <a:solidFill>
                  <a:srgbClr val="1D1D1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dirty="0"/>
          </a:p>
        </p:txBody>
      </p:sp>
      <p:sp>
        <p:nvSpPr>
          <p:cNvPr id="434" name="Google Shape;434;p26"/>
          <p:cNvSpPr txBox="1">
            <a:spLocks noGrp="1"/>
          </p:cNvSpPr>
          <p:nvPr>
            <p:ph type="body" idx="1"/>
          </p:nvPr>
        </p:nvSpPr>
        <p:spPr>
          <a:xfrm>
            <a:off x="1742582" y="1947497"/>
            <a:ext cx="2547600" cy="6268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zh-TW" altLang="en-US" dirty="0" smtClean="0">
                <a:latin typeface="源石黑體 B" panose="020B0800000000000000" pitchFamily="34" charset="-120"/>
                <a:ea typeface="源石黑體 B" panose="020B0800000000000000" pitchFamily="34" charset="-120"/>
                <a:cs typeface="Montserrat"/>
                <a:sym typeface="Montserrat"/>
              </a:rPr>
              <a:t>前端</a:t>
            </a:r>
            <a:endParaRPr dirty="0">
              <a:latin typeface="源石黑體 B" panose="020B0800000000000000" pitchFamily="34" charset="-120"/>
              <a:ea typeface="源石黑體 B" panose="020B0800000000000000" pitchFamily="34" charset="-120"/>
              <a:cs typeface="Montserrat"/>
              <a:sym typeface="Montserrat"/>
            </a:endParaRPr>
          </a:p>
        </p:txBody>
      </p:sp>
      <p:sp>
        <p:nvSpPr>
          <p:cNvPr id="435" name="Google Shape;435;p26"/>
          <p:cNvSpPr txBox="1">
            <a:spLocks noGrp="1"/>
          </p:cNvSpPr>
          <p:nvPr>
            <p:ph type="body" idx="2"/>
          </p:nvPr>
        </p:nvSpPr>
        <p:spPr>
          <a:xfrm>
            <a:off x="3086721" y="1947497"/>
            <a:ext cx="2547600" cy="6268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zh-TW" altLang="en-US" dirty="0" smtClean="0">
                <a:latin typeface="源石黑體 B" panose="020B0800000000000000" pitchFamily="34" charset="-120"/>
                <a:ea typeface="源石黑體 B" panose="020B0800000000000000" pitchFamily="34" charset="-120"/>
                <a:cs typeface="Montserrat"/>
                <a:sym typeface="Montserrat"/>
              </a:rPr>
              <a:t>後端</a:t>
            </a:r>
            <a:endParaRPr lang="zh-TW" altLang="en-US" dirty="0">
              <a:latin typeface="源石黑體 B" panose="020B0800000000000000" pitchFamily="34" charset="-120"/>
              <a:ea typeface="源石黑體 B" panose="020B0800000000000000" pitchFamily="34" charset="-120"/>
              <a:cs typeface="Montserrat"/>
              <a:sym typeface="Montserrat"/>
            </a:endParaRPr>
          </a:p>
        </p:txBody>
      </p:sp>
      <p:sp>
        <p:nvSpPr>
          <p:cNvPr id="438" name="Google Shape;438;p26"/>
          <p:cNvSpPr txBox="1">
            <a:spLocks noGrp="1"/>
          </p:cNvSpPr>
          <p:nvPr>
            <p:ph type="body" idx="2"/>
          </p:nvPr>
        </p:nvSpPr>
        <p:spPr>
          <a:xfrm>
            <a:off x="6359699" y="1947497"/>
            <a:ext cx="2547600" cy="6268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zh-TW" altLang="en-US" dirty="0" smtClean="0">
                <a:latin typeface="源石黑體 B" panose="020B0800000000000000" pitchFamily="34" charset="-120"/>
                <a:ea typeface="源石黑體 B" panose="020B0800000000000000" pitchFamily="34" charset="-120"/>
                <a:cs typeface="Montserrat"/>
                <a:sym typeface="Montserrat"/>
              </a:rPr>
              <a:t>使用套件</a:t>
            </a:r>
            <a:endParaRPr b="1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91" name="Google Shape;491;p26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sp>
        <p:nvSpPr>
          <p:cNvPr id="2" name="矩形 1"/>
          <p:cNvSpPr/>
          <p:nvPr/>
        </p:nvSpPr>
        <p:spPr>
          <a:xfrm>
            <a:off x="6359699" y="2466231"/>
            <a:ext cx="160552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1200" dirty="0" err="1" smtClean="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rPr>
              <a:t>Vuetify</a:t>
            </a:r>
            <a:endParaRPr lang="en-US" altLang="zh-TW" sz="1200" dirty="0" smtClean="0">
              <a:solidFill>
                <a:schemeClr val="dk1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>
              <a:lnSpc>
                <a:spcPct val="150000"/>
              </a:lnSpc>
            </a:pPr>
            <a:r>
              <a:rPr lang="en-US" altLang="zh-TW" sz="1200" dirty="0" smtClean="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rPr>
              <a:t>underscore</a:t>
            </a:r>
          </a:p>
          <a:p>
            <a:pPr>
              <a:lnSpc>
                <a:spcPct val="150000"/>
              </a:lnSpc>
            </a:pPr>
            <a:r>
              <a:rPr lang="en-US" altLang="zh-TW" sz="1200" dirty="0" err="1" smtClean="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rPr>
              <a:t>lodash</a:t>
            </a:r>
            <a:endParaRPr lang="en-US" altLang="zh-TW" sz="1200" dirty="0" smtClean="0">
              <a:solidFill>
                <a:schemeClr val="dk1"/>
              </a:solidFill>
              <a:latin typeface="PT Serif"/>
              <a:ea typeface="PT Serif"/>
              <a:cs typeface="PT Serif"/>
              <a:sym typeface="PT Serif"/>
            </a:endParaRPr>
          </a:p>
        </p:txBody>
      </p:sp>
      <p:sp>
        <p:nvSpPr>
          <p:cNvPr id="64" name="矩形 63"/>
          <p:cNvSpPr/>
          <p:nvPr/>
        </p:nvSpPr>
        <p:spPr>
          <a:xfrm>
            <a:off x="3093755" y="2466230"/>
            <a:ext cx="1605529" cy="3399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1200" dirty="0" smtClean="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rPr>
              <a:t>MongoDB</a:t>
            </a:r>
            <a:endParaRPr lang="en-US" altLang="zh-TW" sz="1200" dirty="0">
              <a:solidFill>
                <a:schemeClr val="dk1"/>
              </a:solidFill>
              <a:latin typeface="PT Serif"/>
              <a:ea typeface="PT Serif"/>
              <a:cs typeface="PT Serif"/>
              <a:sym typeface="PT Serif"/>
            </a:endParaRPr>
          </a:p>
        </p:txBody>
      </p:sp>
      <p:sp>
        <p:nvSpPr>
          <p:cNvPr id="68" name="Google Shape;434;p26"/>
          <p:cNvSpPr txBox="1">
            <a:spLocks/>
          </p:cNvSpPr>
          <p:nvPr/>
        </p:nvSpPr>
        <p:spPr>
          <a:xfrm>
            <a:off x="4522176" y="1947497"/>
            <a:ext cx="2547600" cy="6268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T Serif"/>
              <a:buChar char="○"/>
              <a:defRPr sz="18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1pPr>
            <a:lvl2pPr marL="914400" marR="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T Serif"/>
              <a:buChar char="□"/>
              <a:defRPr sz="18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2pPr>
            <a:lvl3pPr marL="1371600" marR="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T Serif"/>
              <a:buChar char="○"/>
              <a:defRPr sz="18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3pPr>
            <a:lvl4pPr marL="1828800" marR="0" lvl="3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erif"/>
              <a:buChar char="□"/>
              <a:defRPr sz="18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4pPr>
            <a:lvl5pPr marL="2286000" marR="0" lvl="4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erif"/>
              <a:buChar char="○"/>
              <a:defRPr sz="18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5pPr>
            <a:lvl6pPr marL="2743200" marR="0" lvl="5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erif"/>
              <a:buChar char="■"/>
              <a:defRPr sz="18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6pPr>
            <a:lvl7pPr marL="3200400" marR="0" lvl="6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erif"/>
              <a:buChar char="●"/>
              <a:defRPr sz="18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7pPr>
            <a:lvl8pPr marL="3657600" marR="0" lvl="7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erif"/>
              <a:buChar char="○"/>
              <a:defRPr sz="18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8pPr>
            <a:lvl9pPr marL="4114800" marR="0" lvl="8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erif"/>
              <a:buChar char="■"/>
              <a:defRPr sz="18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9pPr>
          </a:lstStyle>
          <a:p>
            <a:pPr marL="0" indent="0">
              <a:buFont typeface="PT Serif"/>
              <a:buNone/>
            </a:pPr>
            <a:r>
              <a:rPr lang="zh-TW" altLang="en-US" dirty="0" smtClean="0">
                <a:latin typeface="源石黑體 B" panose="020B0800000000000000" pitchFamily="34" charset="-120"/>
                <a:ea typeface="源石黑體 B" panose="020B0800000000000000" pitchFamily="34" charset="-120"/>
                <a:cs typeface="Montserrat"/>
                <a:sym typeface="Montserrat"/>
              </a:rPr>
              <a:t>視覺、</a:t>
            </a:r>
            <a:r>
              <a:rPr lang="en-US" altLang="zh-TW" dirty="0" smtClean="0">
                <a:latin typeface="源石黑體 B" panose="020B0800000000000000" pitchFamily="34" charset="-120"/>
                <a:ea typeface="源石黑體 B" panose="020B0800000000000000" pitchFamily="34" charset="-120"/>
                <a:cs typeface="Montserrat"/>
                <a:sym typeface="Montserrat"/>
              </a:rPr>
              <a:t>UI</a:t>
            </a:r>
            <a:r>
              <a:rPr lang="zh-TW" altLang="en-US" dirty="0" smtClean="0">
                <a:latin typeface="源石黑體 B" panose="020B0800000000000000" pitchFamily="34" charset="-120"/>
                <a:ea typeface="源石黑體 B" panose="020B0800000000000000" pitchFamily="34" charset="-120"/>
                <a:cs typeface="Montserrat"/>
                <a:sym typeface="Montserrat"/>
              </a:rPr>
              <a:t>呈現</a:t>
            </a:r>
            <a:endParaRPr lang="zh-TW" altLang="en-US" dirty="0">
              <a:latin typeface="源石黑體 B" panose="020B0800000000000000" pitchFamily="34" charset="-120"/>
              <a:ea typeface="源石黑體 B" panose="020B0800000000000000" pitchFamily="34" charset="-120"/>
              <a:cs typeface="Montserrat"/>
              <a:sym typeface="Montserrat"/>
            </a:endParaRPr>
          </a:p>
        </p:txBody>
      </p:sp>
      <p:sp>
        <p:nvSpPr>
          <p:cNvPr id="69" name="矩形 68"/>
          <p:cNvSpPr/>
          <p:nvPr/>
        </p:nvSpPr>
        <p:spPr>
          <a:xfrm>
            <a:off x="4522176" y="2466231"/>
            <a:ext cx="1605529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1200" dirty="0" err="1" smtClean="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rPr>
              <a:t>Illustrater</a:t>
            </a:r>
            <a:endParaRPr lang="en-US" altLang="zh-TW" sz="1200" dirty="0">
              <a:solidFill>
                <a:schemeClr val="dk1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>
              <a:lnSpc>
                <a:spcPct val="150000"/>
              </a:lnSpc>
            </a:pPr>
            <a:r>
              <a:rPr lang="en-US" altLang="zh-TW" sz="1200" dirty="0" smtClean="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rPr>
              <a:t>Photoshop</a:t>
            </a:r>
            <a:endParaRPr lang="en-US" altLang="zh-TW" sz="1200" dirty="0">
              <a:solidFill>
                <a:schemeClr val="dk1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>
              <a:lnSpc>
                <a:spcPct val="150000"/>
              </a:lnSpc>
            </a:pPr>
            <a:r>
              <a:rPr lang="en-US" altLang="zh-TW" sz="1200" dirty="0" err="1" smtClean="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rPr>
              <a:t>Balsamiq</a:t>
            </a:r>
            <a:endParaRPr lang="en-US" altLang="zh-TW" sz="1200" dirty="0" smtClean="0">
              <a:solidFill>
                <a:schemeClr val="dk1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>
              <a:lnSpc>
                <a:spcPct val="150000"/>
              </a:lnSpc>
            </a:pPr>
            <a:r>
              <a:rPr lang="zh-TW" altLang="en-US" sz="1000" dirty="0" smtClean="0">
                <a:solidFill>
                  <a:schemeClr val="bg1">
                    <a:lumMod val="90000"/>
                  </a:schemeClr>
                </a:solidFill>
                <a:latin typeface="源石黑體 L" panose="020B0300000000000000" pitchFamily="34" charset="-120"/>
                <a:ea typeface="源石黑體 L" panose="020B0300000000000000" pitchFamily="34" charset="-120"/>
                <a:cs typeface="PT Serif"/>
                <a:sym typeface="PT Serif"/>
              </a:rPr>
              <a:t>還有小畫家</a:t>
            </a:r>
            <a:endParaRPr lang="en-US" altLang="zh-TW" sz="1000" dirty="0">
              <a:solidFill>
                <a:schemeClr val="bg1">
                  <a:lumMod val="90000"/>
                </a:schemeClr>
              </a:solidFill>
              <a:latin typeface="源石黑體 L" panose="020B0300000000000000" pitchFamily="34" charset="-120"/>
              <a:ea typeface="源石黑體 L" panose="020B0300000000000000" pitchFamily="34" charset="-120"/>
              <a:cs typeface="PT Serif"/>
              <a:sym typeface="PT Serif"/>
            </a:endParaRPr>
          </a:p>
        </p:txBody>
      </p:sp>
      <p:sp>
        <p:nvSpPr>
          <p:cNvPr id="71" name="矩形 70"/>
          <p:cNvSpPr/>
          <p:nvPr/>
        </p:nvSpPr>
        <p:spPr>
          <a:xfrm>
            <a:off x="1732350" y="2466230"/>
            <a:ext cx="160552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1200" dirty="0" smtClean="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rPr>
              <a:t>HTML</a:t>
            </a:r>
          </a:p>
          <a:p>
            <a:pPr>
              <a:lnSpc>
                <a:spcPct val="150000"/>
              </a:lnSpc>
            </a:pPr>
            <a:r>
              <a:rPr lang="en-US" altLang="zh-TW" sz="1200" dirty="0" smtClean="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rPr>
              <a:t>CSS</a:t>
            </a:r>
          </a:p>
          <a:p>
            <a:pPr>
              <a:lnSpc>
                <a:spcPct val="150000"/>
              </a:lnSpc>
            </a:pPr>
            <a:r>
              <a:rPr lang="en-US" altLang="zh-TW" sz="1200" dirty="0" smtClean="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rPr>
              <a:t>JavaScript</a:t>
            </a:r>
          </a:p>
          <a:p>
            <a:pPr>
              <a:lnSpc>
                <a:spcPct val="150000"/>
              </a:lnSpc>
            </a:pPr>
            <a:r>
              <a:rPr lang="en-US" altLang="zh-TW" sz="1200" dirty="0" err="1" smtClean="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rPr>
              <a:t>Vue</a:t>
            </a:r>
            <a:endParaRPr lang="en-US" altLang="zh-TW" sz="1200" dirty="0">
              <a:solidFill>
                <a:schemeClr val="dk1"/>
              </a:solidFill>
              <a:latin typeface="PT Serif"/>
              <a:ea typeface="PT Serif"/>
              <a:cs typeface="PT Serif"/>
              <a:sym typeface="PT Serif"/>
            </a:endParaRPr>
          </a:p>
        </p:txBody>
      </p:sp>
    </p:spTree>
    <p:extLst>
      <p:ext uri="{BB962C8B-B14F-4D97-AF65-F5344CB8AC3E}">
        <p14:creationId xmlns:p14="http://schemas.microsoft.com/office/powerpoint/2010/main" val="1476090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6"/>
          <p:cNvSpPr txBox="1">
            <a:spLocks noGrp="1"/>
          </p:cNvSpPr>
          <p:nvPr>
            <p:ph type="body" idx="1"/>
          </p:nvPr>
        </p:nvSpPr>
        <p:spPr>
          <a:xfrm>
            <a:off x="1333500" y="790645"/>
            <a:ext cx="7178274" cy="43528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2400"/>
              <a:buChar char="○"/>
            </a:pPr>
            <a:r>
              <a:rPr lang="en" sz="1800" dirty="0">
                <a:latin typeface="Arial"/>
                <a:ea typeface="Arial"/>
                <a:cs typeface="Arial"/>
                <a:sym typeface="Arial"/>
              </a:rPr>
              <a:t>templatemonster </a:t>
            </a:r>
            <a:r>
              <a:rPr lang="en" sz="1200" dirty="0">
                <a:solidFill>
                  <a:srgbClr val="BBAFB6"/>
                </a:solidFill>
                <a:latin typeface="Arial"/>
                <a:ea typeface="Arial"/>
                <a:cs typeface="Arial"/>
                <a:sym typeface="Arial"/>
              </a:rPr>
              <a:t>（排版）</a:t>
            </a:r>
            <a:endParaRPr dirty="0"/>
          </a:p>
          <a:p>
            <a:pPr marL="342900" lvl="0" indent="-34290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2400"/>
              <a:buChar char="○"/>
            </a:pPr>
            <a:r>
              <a:rPr lang="en" sz="1800" dirty="0">
                <a:latin typeface="Arial"/>
                <a:ea typeface="Arial"/>
                <a:cs typeface="Arial"/>
                <a:sym typeface="Arial"/>
              </a:rPr>
              <a:t>Qode interactive </a:t>
            </a:r>
            <a:r>
              <a:rPr lang="en" sz="1200" dirty="0">
                <a:solidFill>
                  <a:srgbClr val="BBAFB6"/>
                </a:solidFill>
                <a:latin typeface="Arial"/>
                <a:ea typeface="Arial"/>
                <a:cs typeface="Arial"/>
                <a:sym typeface="Arial"/>
              </a:rPr>
              <a:t>（排版）</a:t>
            </a:r>
            <a:endParaRPr sz="1200" dirty="0">
              <a:solidFill>
                <a:srgbClr val="BBAFB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80010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□"/>
            </a:pPr>
            <a:r>
              <a:rPr lang="en" sz="20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400" dirty="0">
                <a:latin typeface="Arial"/>
                <a:ea typeface="Arial"/>
                <a:cs typeface="Arial"/>
                <a:sym typeface="Arial"/>
              </a:rPr>
              <a:t>Barista 主題</a:t>
            </a:r>
            <a:endParaRPr sz="1400" dirty="0">
              <a:latin typeface="Arial"/>
              <a:ea typeface="Arial"/>
              <a:cs typeface="Arial"/>
              <a:sym typeface="Arial"/>
            </a:endParaRPr>
          </a:p>
          <a:p>
            <a:pPr marL="342900" lvl="0" indent="-34290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2400"/>
              <a:buChar char="○"/>
            </a:pPr>
            <a:r>
              <a:rPr lang="en" sz="1800" dirty="0">
                <a:latin typeface="Arial"/>
                <a:ea typeface="Arial"/>
                <a:cs typeface="Arial"/>
                <a:sym typeface="Arial"/>
              </a:rPr>
              <a:t>pinterest</a:t>
            </a:r>
            <a:r>
              <a:rPr lang="en" sz="20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200" dirty="0">
                <a:solidFill>
                  <a:srgbClr val="BBAFB6"/>
                </a:solidFill>
                <a:latin typeface="Arial"/>
                <a:ea typeface="Arial"/>
                <a:cs typeface="Arial"/>
                <a:sym typeface="Arial"/>
              </a:rPr>
              <a:t>（顏色、排版）</a:t>
            </a:r>
            <a:endParaRPr dirty="0"/>
          </a:p>
          <a:p>
            <a:pPr marL="342900" lvl="0" indent="-34290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2400"/>
              <a:buChar char="○"/>
            </a:pPr>
            <a:r>
              <a:rPr lang="en" sz="1800" dirty="0">
                <a:latin typeface="Arial"/>
                <a:ea typeface="Arial"/>
                <a:cs typeface="Arial"/>
                <a:sym typeface="Arial"/>
              </a:rPr>
              <a:t>各大咖啡廳平台 </a:t>
            </a:r>
            <a:r>
              <a:rPr lang="en" sz="1200" dirty="0">
                <a:solidFill>
                  <a:srgbClr val="BBAFB6"/>
                </a:solidFill>
                <a:latin typeface="Arial"/>
                <a:ea typeface="Arial"/>
                <a:cs typeface="Arial"/>
                <a:sym typeface="Arial"/>
              </a:rPr>
              <a:t>（功能性、顏色、排版）</a:t>
            </a:r>
            <a:endParaRPr sz="1200" dirty="0">
              <a:solidFill>
                <a:srgbClr val="BBAFB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80010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□"/>
            </a:pPr>
            <a:r>
              <a:rPr lang="en" sz="20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400" dirty="0">
                <a:latin typeface="Arial"/>
                <a:ea typeface="Arial"/>
                <a:cs typeface="Arial"/>
                <a:sym typeface="Arial"/>
              </a:rPr>
              <a:t>Starbucks 、卡啡那 、黑浮、路易莎 、cama</a:t>
            </a:r>
            <a:endParaRPr sz="1400" dirty="0">
              <a:latin typeface="Arial"/>
              <a:ea typeface="Arial"/>
              <a:cs typeface="Arial"/>
              <a:sym typeface="Arial"/>
            </a:endParaRPr>
          </a:p>
          <a:p>
            <a:pPr marL="342900" lvl="0" indent="-34290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2400"/>
              <a:buChar char="○"/>
            </a:pPr>
            <a:r>
              <a:rPr lang="en" sz="1800" dirty="0">
                <a:latin typeface="Arial"/>
                <a:ea typeface="Arial"/>
                <a:cs typeface="Arial"/>
                <a:sym typeface="Arial"/>
              </a:rPr>
              <a:t>VUETIFY theme </a:t>
            </a:r>
            <a:r>
              <a:rPr lang="en" sz="1200" dirty="0">
                <a:solidFill>
                  <a:srgbClr val="BBAFB6"/>
                </a:solidFill>
                <a:latin typeface="Arial"/>
                <a:ea typeface="Arial"/>
                <a:cs typeface="Arial"/>
                <a:sym typeface="Arial"/>
              </a:rPr>
              <a:t>（排版）</a:t>
            </a:r>
            <a:endParaRPr sz="1200" dirty="0">
              <a:solidFill>
                <a:srgbClr val="BBAFB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lvl="0" indent="-34290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2400"/>
              <a:buChar char="○"/>
            </a:pPr>
            <a:r>
              <a:rPr lang="en" sz="1800" dirty="0">
                <a:latin typeface="Arial"/>
                <a:ea typeface="Arial"/>
                <a:cs typeface="Arial"/>
                <a:sym typeface="Arial"/>
              </a:rPr>
              <a:t>Vuetify Wireframes</a:t>
            </a:r>
            <a:r>
              <a:rPr lang="en" sz="1800" dirty="0">
                <a:solidFill>
                  <a:srgbClr val="BBAFB6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200" dirty="0">
                <a:solidFill>
                  <a:srgbClr val="BBAFB6"/>
                </a:solidFill>
                <a:latin typeface="Arial"/>
                <a:ea typeface="Arial"/>
                <a:cs typeface="Arial"/>
                <a:sym typeface="Arial"/>
              </a:rPr>
              <a:t>（排版、UI套件使用）</a:t>
            </a:r>
            <a:endParaRPr sz="1200" dirty="0">
              <a:solidFill>
                <a:srgbClr val="BBAFB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6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sp>
        <p:nvSpPr>
          <p:cNvPr id="184" name="Google Shape;184;p6"/>
          <p:cNvSpPr txBox="1">
            <a:spLocks noGrp="1"/>
          </p:cNvSpPr>
          <p:nvPr>
            <p:ph type="title"/>
          </p:nvPr>
        </p:nvSpPr>
        <p:spPr>
          <a:xfrm>
            <a:off x="2318100" y="113175"/>
            <a:ext cx="45078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 sz="2400" dirty="0">
                <a:solidFill>
                  <a:srgbClr val="1D1D1B"/>
                </a:solidFill>
                <a:latin typeface="Arial"/>
                <a:ea typeface="Arial"/>
                <a:cs typeface="Arial"/>
                <a:sym typeface="Arial"/>
              </a:rPr>
              <a:t>參考資料 </a:t>
            </a:r>
            <a:r>
              <a:rPr lang="en" sz="2400" dirty="0">
                <a:solidFill>
                  <a:srgbClr val="1D1D1B"/>
                </a:solidFill>
              </a:rPr>
              <a:t>REFRIENCE</a:t>
            </a:r>
            <a:endParaRPr dirty="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34"/>
          <p:cNvSpPr txBox="1">
            <a:spLocks noGrp="1"/>
          </p:cNvSpPr>
          <p:nvPr>
            <p:ph type="ctrTitle"/>
          </p:nvPr>
        </p:nvSpPr>
        <p:spPr>
          <a:xfrm>
            <a:off x="2600500" y="2040544"/>
            <a:ext cx="58578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dirty="0" smtClean="0"/>
              <a:t>END.</a:t>
            </a: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"/>
          <p:cNvSpPr txBox="1">
            <a:spLocks noGrp="1"/>
          </p:cNvSpPr>
          <p:nvPr>
            <p:ph type="title"/>
          </p:nvPr>
        </p:nvSpPr>
        <p:spPr>
          <a:xfrm>
            <a:off x="2329725" y="113175"/>
            <a:ext cx="44895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 sz="2400" dirty="0">
                <a:latin typeface="Arial"/>
                <a:ea typeface="Arial"/>
                <a:cs typeface="Arial"/>
                <a:sym typeface="Arial"/>
              </a:rPr>
              <a:t>主題構想 </a:t>
            </a:r>
            <a:r>
              <a:rPr lang="en" sz="2400" dirty="0"/>
              <a:t>BIG CONCEPT</a:t>
            </a:r>
            <a:endParaRPr sz="2400" dirty="0"/>
          </a:p>
        </p:txBody>
      </p:sp>
      <p:sp>
        <p:nvSpPr>
          <p:cNvPr id="100" name="Google Shape;100;p3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grpSp>
        <p:nvGrpSpPr>
          <p:cNvPr id="101" name="Google Shape;101;p3"/>
          <p:cNvGrpSpPr/>
          <p:nvPr/>
        </p:nvGrpSpPr>
        <p:grpSpPr>
          <a:xfrm>
            <a:off x="2606126" y="3401879"/>
            <a:ext cx="536507" cy="536507"/>
            <a:chOff x="1278900" y="2333250"/>
            <a:chExt cx="381175" cy="381175"/>
          </a:xfrm>
        </p:grpSpPr>
        <p:sp>
          <p:nvSpPr>
            <p:cNvPr id="102" name="Google Shape;102;p3"/>
            <p:cNvSpPr/>
            <p:nvPr/>
          </p:nvSpPr>
          <p:spPr>
            <a:xfrm>
              <a:off x="1278900" y="2333250"/>
              <a:ext cx="381175" cy="381175"/>
            </a:xfrm>
            <a:custGeom>
              <a:avLst/>
              <a:gdLst/>
              <a:ahLst/>
              <a:cxnLst/>
              <a:rect l="l" t="t" r="r" b="b"/>
              <a:pathLst>
                <a:path w="15247" h="15247" fill="none" extrusionOk="0">
                  <a:moveTo>
                    <a:pt x="7623" y="0"/>
                  </a:moveTo>
                  <a:lnTo>
                    <a:pt x="7623" y="0"/>
                  </a:lnTo>
                  <a:lnTo>
                    <a:pt x="7233" y="0"/>
                  </a:lnTo>
                  <a:lnTo>
                    <a:pt x="6844" y="49"/>
                  </a:lnTo>
                  <a:lnTo>
                    <a:pt x="6454" y="98"/>
                  </a:lnTo>
                  <a:lnTo>
                    <a:pt x="6089" y="147"/>
                  </a:lnTo>
                  <a:lnTo>
                    <a:pt x="5723" y="244"/>
                  </a:lnTo>
                  <a:lnTo>
                    <a:pt x="5358" y="341"/>
                  </a:lnTo>
                  <a:lnTo>
                    <a:pt x="4993" y="463"/>
                  </a:lnTo>
                  <a:lnTo>
                    <a:pt x="4652" y="609"/>
                  </a:lnTo>
                  <a:lnTo>
                    <a:pt x="4311" y="755"/>
                  </a:lnTo>
                  <a:lnTo>
                    <a:pt x="3994" y="926"/>
                  </a:lnTo>
                  <a:lnTo>
                    <a:pt x="3678" y="1096"/>
                  </a:lnTo>
                  <a:lnTo>
                    <a:pt x="3361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29" y="2777"/>
                  </a:lnTo>
                  <a:lnTo>
                    <a:pt x="1510" y="3069"/>
                  </a:lnTo>
                  <a:lnTo>
                    <a:pt x="1291" y="3361"/>
                  </a:lnTo>
                  <a:lnTo>
                    <a:pt x="1096" y="3678"/>
                  </a:lnTo>
                  <a:lnTo>
                    <a:pt x="926" y="3995"/>
                  </a:lnTo>
                  <a:lnTo>
                    <a:pt x="755" y="4311"/>
                  </a:lnTo>
                  <a:lnTo>
                    <a:pt x="609" y="4652"/>
                  </a:lnTo>
                  <a:lnTo>
                    <a:pt x="463" y="4993"/>
                  </a:lnTo>
                  <a:lnTo>
                    <a:pt x="341" y="5358"/>
                  </a:lnTo>
                  <a:lnTo>
                    <a:pt x="244" y="5724"/>
                  </a:lnTo>
                  <a:lnTo>
                    <a:pt x="146" y="6089"/>
                  </a:lnTo>
                  <a:lnTo>
                    <a:pt x="97" y="6454"/>
                  </a:lnTo>
                  <a:lnTo>
                    <a:pt x="49" y="6844"/>
                  </a:lnTo>
                  <a:lnTo>
                    <a:pt x="0" y="7234"/>
                  </a:lnTo>
                  <a:lnTo>
                    <a:pt x="0" y="7623"/>
                  </a:lnTo>
                  <a:lnTo>
                    <a:pt x="0" y="7623"/>
                  </a:lnTo>
                  <a:lnTo>
                    <a:pt x="0" y="8013"/>
                  </a:lnTo>
                  <a:lnTo>
                    <a:pt x="49" y="8403"/>
                  </a:lnTo>
                  <a:lnTo>
                    <a:pt x="97" y="8793"/>
                  </a:lnTo>
                  <a:lnTo>
                    <a:pt x="146" y="9158"/>
                  </a:lnTo>
                  <a:lnTo>
                    <a:pt x="244" y="9523"/>
                  </a:lnTo>
                  <a:lnTo>
                    <a:pt x="341" y="9889"/>
                  </a:lnTo>
                  <a:lnTo>
                    <a:pt x="463" y="10254"/>
                  </a:lnTo>
                  <a:lnTo>
                    <a:pt x="609" y="10595"/>
                  </a:lnTo>
                  <a:lnTo>
                    <a:pt x="755" y="10936"/>
                  </a:lnTo>
                  <a:lnTo>
                    <a:pt x="926" y="11252"/>
                  </a:lnTo>
                  <a:lnTo>
                    <a:pt x="1096" y="11569"/>
                  </a:lnTo>
                  <a:lnTo>
                    <a:pt x="1291" y="11886"/>
                  </a:lnTo>
                  <a:lnTo>
                    <a:pt x="1510" y="12178"/>
                  </a:lnTo>
                  <a:lnTo>
                    <a:pt x="1729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1" y="13956"/>
                  </a:lnTo>
                  <a:lnTo>
                    <a:pt x="3678" y="14151"/>
                  </a:lnTo>
                  <a:lnTo>
                    <a:pt x="3994" y="14321"/>
                  </a:lnTo>
                  <a:lnTo>
                    <a:pt x="4311" y="14492"/>
                  </a:lnTo>
                  <a:lnTo>
                    <a:pt x="4652" y="14638"/>
                  </a:lnTo>
                  <a:lnTo>
                    <a:pt x="4993" y="14784"/>
                  </a:lnTo>
                  <a:lnTo>
                    <a:pt x="5358" y="14906"/>
                  </a:lnTo>
                  <a:lnTo>
                    <a:pt x="5723" y="15003"/>
                  </a:lnTo>
                  <a:lnTo>
                    <a:pt x="6089" y="15100"/>
                  </a:lnTo>
                  <a:lnTo>
                    <a:pt x="6454" y="15149"/>
                  </a:lnTo>
                  <a:lnTo>
                    <a:pt x="6844" y="15198"/>
                  </a:lnTo>
                  <a:lnTo>
                    <a:pt x="7233" y="15247"/>
                  </a:lnTo>
                  <a:lnTo>
                    <a:pt x="7623" y="15247"/>
                  </a:lnTo>
                  <a:lnTo>
                    <a:pt x="7623" y="15247"/>
                  </a:lnTo>
                  <a:lnTo>
                    <a:pt x="8013" y="15247"/>
                  </a:lnTo>
                  <a:lnTo>
                    <a:pt x="8403" y="15198"/>
                  </a:lnTo>
                  <a:lnTo>
                    <a:pt x="8792" y="15149"/>
                  </a:lnTo>
                  <a:lnTo>
                    <a:pt x="9158" y="15100"/>
                  </a:lnTo>
                  <a:lnTo>
                    <a:pt x="9523" y="15003"/>
                  </a:lnTo>
                  <a:lnTo>
                    <a:pt x="9888" y="14906"/>
                  </a:lnTo>
                  <a:lnTo>
                    <a:pt x="10253" y="14784"/>
                  </a:lnTo>
                  <a:lnTo>
                    <a:pt x="10594" y="14638"/>
                  </a:lnTo>
                  <a:lnTo>
                    <a:pt x="10935" y="14492"/>
                  </a:lnTo>
                  <a:lnTo>
                    <a:pt x="11252" y="14321"/>
                  </a:lnTo>
                  <a:lnTo>
                    <a:pt x="11569" y="14151"/>
                  </a:lnTo>
                  <a:lnTo>
                    <a:pt x="11885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3" y="12738"/>
                  </a:lnTo>
                  <a:lnTo>
                    <a:pt x="13517" y="12470"/>
                  </a:lnTo>
                  <a:lnTo>
                    <a:pt x="13736" y="12178"/>
                  </a:lnTo>
                  <a:lnTo>
                    <a:pt x="13955" y="11886"/>
                  </a:lnTo>
                  <a:lnTo>
                    <a:pt x="14150" y="11569"/>
                  </a:lnTo>
                  <a:lnTo>
                    <a:pt x="14321" y="11252"/>
                  </a:lnTo>
                  <a:lnTo>
                    <a:pt x="14491" y="10936"/>
                  </a:lnTo>
                  <a:lnTo>
                    <a:pt x="14637" y="10595"/>
                  </a:lnTo>
                  <a:lnTo>
                    <a:pt x="14783" y="10254"/>
                  </a:lnTo>
                  <a:lnTo>
                    <a:pt x="14905" y="9889"/>
                  </a:lnTo>
                  <a:lnTo>
                    <a:pt x="15003" y="9523"/>
                  </a:lnTo>
                  <a:lnTo>
                    <a:pt x="15100" y="9158"/>
                  </a:lnTo>
                  <a:lnTo>
                    <a:pt x="15149" y="8793"/>
                  </a:lnTo>
                  <a:lnTo>
                    <a:pt x="15198" y="8403"/>
                  </a:lnTo>
                  <a:lnTo>
                    <a:pt x="15246" y="8013"/>
                  </a:lnTo>
                  <a:lnTo>
                    <a:pt x="15246" y="7623"/>
                  </a:lnTo>
                  <a:lnTo>
                    <a:pt x="15246" y="7623"/>
                  </a:lnTo>
                  <a:lnTo>
                    <a:pt x="15246" y="7234"/>
                  </a:lnTo>
                  <a:lnTo>
                    <a:pt x="15198" y="6844"/>
                  </a:lnTo>
                  <a:lnTo>
                    <a:pt x="15149" y="6454"/>
                  </a:lnTo>
                  <a:lnTo>
                    <a:pt x="15100" y="6089"/>
                  </a:lnTo>
                  <a:lnTo>
                    <a:pt x="15003" y="5724"/>
                  </a:lnTo>
                  <a:lnTo>
                    <a:pt x="14905" y="5358"/>
                  </a:lnTo>
                  <a:lnTo>
                    <a:pt x="14783" y="4993"/>
                  </a:lnTo>
                  <a:lnTo>
                    <a:pt x="14637" y="4652"/>
                  </a:lnTo>
                  <a:lnTo>
                    <a:pt x="14491" y="4311"/>
                  </a:lnTo>
                  <a:lnTo>
                    <a:pt x="14321" y="3995"/>
                  </a:lnTo>
                  <a:lnTo>
                    <a:pt x="14150" y="3678"/>
                  </a:lnTo>
                  <a:lnTo>
                    <a:pt x="13955" y="3361"/>
                  </a:lnTo>
                  <a:lnTo>
                    <a:pt x="13736" y="3069"/>
                  </a:lnTo>
                  <a:lnTo>
                    <a:pt x="13517" y="2777"/>
                  </a:lnTo>
                  <a:lnTo>
                    <a:pt x="13273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5" y="1291"/>
                  </a:lnTo>
                  <a:lnTo>
                    <a:pt x="11569" y="1096"/>
                  </a:lnTo>
                  <a:lnTo>
                    <a:pt x="11252" y="926"/>
                  </a:lnTo>
                  <a:lnTo>
                    <a:pt x="10935" y="755"/>
                  </a:lnTo>
                  <a:lnTo>
                    <a:pt x="10594" y="609"/>
                  </a:lnTo>
                  <a:lnTo>
                    <a:pt x="10253" y="463"/>
                  </a:lnTo>
                  <a:lnTo>
                    <a:pt x="9888" y="341"/>
                  </a:lnTo>
                  <a:lnTo>
                    <a:pt x="9523" y="244"/>
                  </a:lnTo>
                  <a:lnTo>
                    <a:pt x="9158" y="147"/>
                  </a:lnTo>
                  <a:lnTo>
                    <a:pt x="8792" y="98"/>
                  </a:lnTo>
                  <a:lnTo>
                    <a:pt x="8403" y="49"/>
                  </a:lnTo>
                  <a:lnTo>
                    <a:pt x="8013" y="0"/>
                  </a:lnTo>
                  <a:lnTo>
                    <a:pt x="7623" y="0"/>
                  </a:lnTo>
                  <a:lnTo>
                    <a:pt x="7623" y="0"/>
                  </a:lnTo>
                </a:path>
              </a:pathLst>
            </a:custGeom>
            <a:noFill/>
            <a:ln w="19050" cap="flat" cmpd="sng">
              <a:solidFill>
                <a:srgbClr val="1C1C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03;p3"/>
            <p:cNvSpPr/>
            <p:nvPr/>
          </p:nvSpPr>
          <p:spPr>
            <a:xfrm>
              <a:off x="1525475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9050" cap="flat" cmpd="sng">
              <a:solidFill>
                <a:srgbClr val="1C1C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04;p3"/>
            <p:cNvSpPr/>
            <p:nvPr/>
          </p:nvSpPr>
          <p:spPr>
            <a:xfrm>
              <a:off x="1369600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1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1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9050" cap="flat" cmpd="sng">
              <a:solidFill>
                <a:srgbClr val="1C1C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3"/>
            <p:cNvSpPr/>
            <p:nvPr/>
          </p:nvSpPr>
          <p:spPr>
            <a:xfrm>
              <a:off x="1369600" y="2604200"/>
              <a:ext cx="199750" cy="40825"/>
            </a:xfrm>
            <a:custGeom>
              <a:avLst/>
              <a:gdLst/>
              <a:ahLst/>
              <a:cxnLst/>
              <a:rect l="l" t="t" r="r" b="b"/>
              <a:pathLst>
                <a:path w="7990" h="1633" fill="none" extrusionOk="0">
                  <a:moveTo>
                    <a:pt x="7989" y="0"/>
                  </a:moveTo>
                  <a:lnTo>
                    <a:pt x="7989" y="0"/>
                  </a:lnTo>
                  <a:lnTo>
                    <a:pt x="7575" y="366"/>
                  </a:lnTo>
                  <a:lnTo>
                    <a:pt x="7137" y="707"/>
                  </a:lnTo>
                  <a:lnTo>
                    <a:pt x="6650" y="975"/>
                  </a:lnTo>
                  <a:lnTo>
                    <a:pt x="6163" y="1218"/>
                  </a:lnTo>
                  <a:lnTo>
                    <a:pt x="5627" y="1389"/>
                  </a:lnTo>
                  <a:lnTo>
                    <a:pt x="5115" y="1535"/>
                  </a:lnTo>
                  <a:lnTo>
                    <a:pt x="4555" y="1608"/>
                  </a:lnTo>
                  <a:lnTo>
                    <a:pt x="3995" y="1632"/>
                  </a:lnTo>
                  <a:lnTo>
                    <a:pt x="3995" y="1632"/>
                  </a:lnTo>
                  <a:lnTo>
                    <a:pt x="3435" y="1608"/>
                  </a:lnTo>
                  <a:lnTo>
                    <a:pt x="2875" y="1535"/>
                  </a:lnTo>
                  <a:lnTo>
                    <a:pt x="2363" y="1389"/>
                  </a:lnTo>
                  <a:lnTo>
                    <a:pt x="1828" y="1218"/>
                  </a:lnTo>
                  <a:lnTo>
                    <a:pt x="1340" y="975"/>
                  </a:lnTo>
                  <a:lnTo>
                    <a:pt x="853" y="707"/>
                  </a:lnTo>
                  <a:lnTo>
                    <a:pt x="415" y="366"/>
                  </a:ln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rgbClr val="1C1C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6" name="Google Shape;106;p3"/>
          <p:cNvGrpSpPr/>
          <p:nvPr/>
        </p:nvGrpSpPr>
        <p:grpSpPr>
          <a:xfrm>
            <a:off x="2329725" y="1682728"/>
            <a:ext cx="1128937" cy="1097726"/>
            <a:chOff x="-716318" y="2042806"/>
            <a:chExt cx="1128937" cy="1097726"/>
          </a:xfrm>
        </p:grpSpPr>
        <p:sp>
          <p:nvSpPr>
            <p:cNvPr id="107" name="Google Shape;107;p3"/>
            <p:cNvSpPr/>
            <p:nvPr/>
          </p:nvSpPr>
          <p:spPr>
            <a:xfrm>
              <a:off x="-716318" y="2042806"/>
              <a:ext cx="1128937" cy="109772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08" name="Google Shape;108;p3"/>
            <p:cNvGrpSpPr/>
            <p:nvPr/>
          </p:nvGrpSpPr>
          <p:grpSpPr>
            <a:xfrm>
              <a:off x="-452126" y="2301300"/>
              <a:ext cx="600551" cy="580737"/>
              <a:chOff x="1247825" y="5001950"/>
              <a:chExt cx="443300" cy="428675"/>
            </a:xfrm>
          </p:grpSpPr>
          <p:sp>
            <p:nvSpPr>
              <p:cNvPr id="109" name="Google Shape;109;p3"/>
              <p:cNvSpPr/>
              <p:nvPr/>
            </p:nvSpPr>
            <p:spPr>
              <a:xfrm>
                <a:off x="1247825" y="5168175"/>
                <a:ext cx="373875" cy="221650"/>
              </a:xfrm>
              <a:custGeom>
                <a:avLst/>
                <a:gdLst/>
                <a:ahLst/>
                <a:cxnLst/>
                <a:rect l="l" t="t" r="r" b="b"/>
                <a:pathLst>
                  <a:path w="14955" h="8866" fill="none" extrusionOk="0">
                    <a:moveTo>
                      <a:pt x="12178" y="8865"/>
                    </a:moveTo>
                    <a:lnTo>
                      <a:pt x="12178" y="8865"/>
                    </a:lnTo>
                    <a:lnTo>
                      <a:pt x="12325" y="8841"/>
                    </a:lnTo>
                    <a:lnTo>
                      <a:pt x="12471" y="8792"/>
                    </a:lnTo>
                    <a:lnTo>
                      <a:pt x="12592" y="8695"/>
                    </a:lnTo>
                    <a:lnTo>
                      <a:pt x="12666" y="8573"/>
                    </a:lnTo>
                    <a:lnTo>
                      <a:pt x="12666" y="8573"/>
                    </a:lnTo>
                    <a:lnTo>
                      <a:pt x="12958" y="8037"/>
                    </a:lnTo>
                    <a:lnTo>
                      <a:pt x="13323" y="7331"/>
                    </a:lnTo>
                    <a:lnTo>
                      <a:pt x="13688" y="6454"/>
                    </a:lnTo>
                    <a:lnTo>
                      <a:pt x="13883" y="5991"/>
                    </a:lnTo>
                    <a:lnTo>
                      <a:pt x="14078" y="5480"/>
                    </a:lnTo>
                    <a:lnTo>
                      <a:pt x="14249" y="4944"/>
                    </a:lnTo>
                    <a:lnTo>
                      <a:pt x="14419" y="4360"/>
                    </a:lnTo>
                    <a:lnTo>
                      <a:pt x="14565" y="3775"/>
                    </a:lnTo>
                    <a:lnTo>
                      <a:pt x="14711" y="3166"/>
                    </a:lnTo>
                    <a:lnTo>
                      <a:pt x="14809" y="2533"/>
                    </a:lnTo>
                    <a:lnTo>
                      <a:pt x="14882" y="1875"/>
                    </a:lnTo>
                    <a:lnTo>
                      <a:pt x="14931" y="1218"/>
                    </a:lnTo>
                    <a:lnTo>
                      <a:pt x="14955" y="536"/>
                    </a:lnTo>
                    <a:lnTo>
                      <a:pt x="14955" y="536"/>
                    </a:lnTo>
                    <a:lnTo>
                      <a:pt x="14955" y="438"/>
                    </a:lnTo>
                    <a:lnTo>
                      <a:pt x="14906" y="341"/>
                    </a:lnTo>
                    <a:lnTo>
                      <a:pt x="14857" y="244"/>
                    </a:lnTo>
                    <a:lnTo>
                      <a:pt x="14809" y="146"/>
                    </a:lnTo>
                    <a:lnTo>
                      <a:pt x="14711" y="97"/>
                    </a:lnTo>
                    <a:lnTo>
                      <a:pt x="14614" y="24"/>
                    </a:lnTo>
                    <a:lnTo>
                      <a:pt x="14516" y="0"/>
                    </a:lnTo>
                    <a:lnTo>
                      <a:pt x="14395" y="0"/>
                    </a:lnTo>
                    <a:lnTo>
                      <a:pt x="3338" y="0"/>
                    </a:lnTo>
                    <a:lnTo>
                      <a:pt x="3338" y="0"/>
                    </a:lnTo>
                    <a:lnTo>
                      <a:pt x="3216" y="0"/>
                    </a:lnTo>
                    <a:lnTo>
                      <a:pt x="3118" y="24"/>
                    </a:lnTo>
                    <a:lnTo>
                      <a:pt x="3021" y="97"/>
                    </a:lnTo>
                    <a:lnTo>
                      <a:pt x="2924" y="146"/>
                    </a:lnTo>
                    <a:lnTo>
                      <a:pt x="2875" y="244"/>
                    </a:lnTo>
                    <a:lnTo>
                      <a:pt x="2826" y="341"/>
                    </a:lnTo>
                    <a:lnTo>
                      <a:pt x="2777" y="438"/>
                    </a:lnTo>
                    <a:lnTo>
                      <a:pt x="2777" y="536"/>
                    </a:lnTo>
                    <a:lnTo>
                      <a:pt x="2777" y="536"/>
                    </a:lnTo>
                    <a:lnTo>
                      <a:pt x="2777" y="706"/>
                    </a:lnTo>
                    <a:lnTo>
                      <a:pt x="2777" y="706"/>
                    </a:lnTo>
                    <a:lnTo>
                      <a:pt x="2558" y="633"/>
                    </a:lnTo>
                    <a:lnTo>
                      <a:pt x="2363" y="585"/>
                    </a:lnTo>
                    <a:lnTo>
                      <a:pt x="2144" y="560"/>
                    </a:lnTo>
                    <a:lnTo>
                      <a:pt x="1949" y="536"/>
                    </a:lnTo>
                    <a:lnTo>
                      <a:pt x="1949" y="536"/>
                    </a:lnTo>
                    <a:lnTo>
                      <a:pt x="1755" y="560"/>
                    </a:lnTo>
                    <a:lnTo>
                      <a:pt x="1560" y="585"/>
                    </a:lnTo>
                    <a:lnTo>
                      <a:pt x="1365" y="633"/>
                    </a:lnTo>
                    <a:lnTo>
                      <a:pt x="1194" y="706"/>
                    </a:lnTo>
                    <a:lnTo>
                      <a:pt x="1024" y="779"/>
                    </a:lnTo>
                    <a:lnTo>
                      <a:pt x="853" y="877"/>
                    </a:lnTo>
                    <a:lnTo>
                      <a:pt x="707" y="999"/>
                    </a:lnTo>
                    <a:lnTo>
                      <a:pt x="561" y="1120"/>
                    </a:lnTo>
                    <a:lnTo>
                      <a:pt x="439" y="1242"/>
                    </a:lnTo>
                    <a:lnTo>
                      <a:pt x="342" y="1413"/>
                    </a:lnTo>
                    <a:lnTo>
                      <a:pt x="244" y="1559"/>
                    </a:lnTo>
                    <a:lnTo>
                      <a:pt x="147" y="1729"/>
                    </a:lnTo>
                    <a:lnTo>
                      <a:pt x="98" y="1900"/>
                    </a:lnTo>
                    <a:lnTo>
                      <a:pt x="50" y="2095"/>
                    </a:lnTo>
                    <a:lnTo>
                      <a:pt x="1" y="2289"/>
                    </a:lnTo>
                    <a:lnTo>
                      <a:pt x="1" y="2484"/>
                    </a:lnTo>
                    <a:lnTo>
                      <a:pt x="1" y="2484"/>
                    </a:lnTo>
                    <a:lnTo>
                      <a:pt x="25" y="2850"/>
                    </a:lnTo>
                    <a:lnTo>
                      <a:pt x="98" y="3191"/>
                    </a:lnTo>
                    <a:lnTo>
                      <a:pt x="220" y="3556"/>
                    </a:lnTo>
                    <a:lnTo>
                      <a:pt x="366" y="3872"/>
                    </a:lnTo>
                    <a:lnTo>
                      <a:pt x="561" y="4213"/>
                    </a:lnTo>
                    <a:lnTo>
                      <a:pt x="780" y="4530"/>
                    </a:lnTo>
                    <a:lnTo>
                      <a:pt x="1024" y="4822"/>
                    </a:lnTo>
                    <a:lnTo>
                      <a:pt x="1292" y="5090"/>
                    </a:lnTo>
                    <a:lnTo>
                      <a:pt x="1584" y="5334"/>
                    </a:lnTo>
                    <a:lnTo>
                      <a:pt x="1901" y="5577"/>
                    </a:lnTo>
                    <a:lnTo>
                      <a:pt x="2242" y="5772"/>
                    </a:lnTo>
                    <a:lnTo>
                      <a:pt x="2583" y="5943"/>
                    </a:lnTo>
                    <a:lnTo>
                      <a:pt x="2924" y="6089"/>
                    </a:lnTo>
                    <a:lnTo>
                      <a:pt x="3265" y="6186"/>
                    </a:lnTo>
                    <a:lnTo>
                      <a:pt x="3605" y="6259"/>
                    </a:lnTo>
                    <a:lnTo>
                      <a:pt x="3946" y="6284"/>
                    </a:lnTo>
                    <a:lnTo>
                      <a:pt x="3946" y="6284"/>
                    </a:lnTo>
                    <a:lnTo>
                      <a:pt x="4068" y="6625"/>
                    </a:lnTo>
                    <a:lnTo>
                      <a:pt x="4214" y="6941"/>
                    </a:lnTo>
                    <a:lnTo>
                      <a:pt x="4507" y="7574"/>
                    </a:lnTo>
                    <a:lnTo>
                      <a:pt x="4799" y="8110"/>
                    </a:lnTo>
                    <a:lnTo>
                      <a:pt x="5067" y="8573"/>
                    </a:lnTo>
                    <a:lnTo>
                      <a:pt x="5067" y="8573"/>
                    </a:lnTo>
                    <a:lnTo>
                      <a:pt x="5140" y="8695"/>
                    </a:lnTo>
                    <a:lnTo>
                      <a:pt x="5262" y="8792"/>
                    </a:lnTo>
                    <a:lnTo>
                      <a:pt x="5408" y="8841"/>
                    </a:lnTo>
                    <a:lnTo>
                      <a:pt x="5554" y="8865"/>
                    </a:lnTo>
                  </a:path>
                </a:pathLst>
              </a:custGeom>
              <a:noFill/>
              <a:ln w="1217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" name="Google Shape;110;p3"/>
              <p:cNvSpPr/>
              <p:nvPr/>
            </p:nvSpPr>
            <p:spPr>
              <a:xfrm>
                <a:off x="1275850" y="5209575"/>
                <a:ext cx="60900" cy="87075"/>
              </a:xfrm>
              <a:custGeom>
                <a:avLst/>
                <a:gdLst/>
                <a:ahLst/>
                <a:cxnLst/>
                <a:rect l="l" t="t" r="r" b="b"/>
                <a:pathLst>
                  <a:path w="2436" h="3483" fill="none" extrusionOk="0">
                    <a:moveTo>
                      <a:pt x="0" y="828"/>
                    </a:moveTo>
                    <a:lnTo>
                      <a:pt x="0" y="828"/>
                    </a:lnTo>
                    <a:lnTo>
                      <a:pt x="0" y="658"/>
                    </a:lnTo>
                    <a:lnTo>
                      <a:pt x="49" y="512"/>
                    </a:lnTo>
                    <a:lnTo>
                      <a:pt x="122" y="366"/>
                    </a:lnTo>
                    <a:lnTo>
                      <a:pt x="244" y="244"/>
                    </a:lnTo>
                    <a:lnTo>
                      <a:pt x="366" y="146"/>
                    </a:lnTo>
                    <a:lnTo>
                      <a:pt x="487" y="73"/>
                    </a:lnTo>
                    <a:lnTo>
                      <a:pt x="658" y="25"/>
                    </a:lnTo>
                    <a:lnTo>
                      <a:pt x="828" y="0"/>
                    </a:lnTo>
                    <a:lnTo>
                      <a:pt x="828" y="0"/>
                    </a:lnTo>
                    <a:lnTo>
                      <a:pt x="950" y="0"/>
                    </a:lnTo>
                    <a:lnTo>
                      <a:pt x="1072" y="25"/>
                    </a:lnTo>
                    <a:lnTo>
                      <a:pt x="1340" y="122"/>
                    </a:lnTo>
                    <a:lnTo>
                      <a:pt x="1559" y="268"/>
                    </a:lnTo>
                    <a:lnTo>
                      <a:pt x="1754" y="414"/>
                    </a:lnTo>
                    <a:lnTo>
                      <a:pt x="1754" y="414"/>
                    </a:lnTo>
                    <a:lnTo>
                      <a:pt x="1803" y="780"/>
                    </a:lnTo>
                    <a:lnTo>
                      <a:pt x="1876" y="1169"/>
                    </a:lnTo>
                    <a:lnTo>
                      <a:pt x="2046" y="1997"/>
                    </a:lnTo>
                    <a:lnTo>
                      <a:pt x="2265" y="2801"/>
                    </a:lnTo>
                    <a:lnTo>
                      <a:pt x="2436" y="3483"/>
                    </a:lnTo>
                    <a:lnTo>
                      <a:pt x="2436" y="3483"/>
                    </a:lnTo>
                    <a:lnTo>
                      <a:pt x="2241" y="3434"/>
                    </a:lnTo>
                    <a:lnTo>
                      <a:pt x="2022" y="3361"/>
                    </a:lnTo>
                    <a:lnTo>
                      <a:pt x="1827" y="3264"/>
                    </a:lnTo>
                    <a:lnTo>
                      <a:pt x="1608" y="3142"/>
                    </a:lnTo>
                    <a:lnTo>
                      <a:pt x="1413" y="3020"/>
                    </a:lnTo>
                    <a:lnTo>
                      <a:pt x="1194" y="2874"/>
                    </a:lnTo>
                    <a:lnTo>
                      <a:pt x="999" y="2704"/>
                    </a:lnTo>
                    <a:lnTo>
                      <a:pt x="804" y="2533"/>
                    </a:lnTo>
                    <a:lnTo>
                      <a:pt x="634" y="2338"/>
                    </a:lnTo>
                    <a:lnTo>
                      <a:pt x="487" y="2143"/>
                    </a:lnTo>
                    <a:lnTo>
                      <a:pt x="341" y="1924"/>
                    </a:lnTo>
                    <a:lnTo>
                      <a:pt x="219" y="1729"/>
                    </a:lnTo>
                    <a:lnTo>
                      <a:pt x="122" y="1510"/>
                    </a:lnTo>
                    <a:lnTo>
                      <a:pt x="49" y="1267"/>
                    </a:lnTo>
                    <a:lnTo>
                      <a:pt x="0" y="1047"/>
                    </a:lnTo>
                    <a:lnTo>
                      <a:pt x="0" y="828"/>
                    </a:lnTo>
                    <a:lnTo>
                      <a:pt x="0" y="828"/>
                    </a:lnTo>
                  </a:path>
                </a:pathLst>
              </a:custGeom>
              <a:noFill/>
              <a:ln w="1217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" name="Google Shape;111;p3"/>
              <p:cNvSpPr/>
              <p:nvPr/>
            </p:nvSpPr>
            <p:spPr>
              <a:xfrm>
                <a:off x="1247825" y="5391625"/>
                <a:ext cx="443300" cy="39000"/>
              </a:xfrm>
              <a:custGeom>
                <a:avLst/>
                <a:gdLst/>
                <a:ahLst/>
                <a:cxnLst/>
                <a:rect l="l" t="t" r="r" b="b"/>
                <a:pathLst>
                  <a:path w="17732" h="1560" fill="none" extrusionOk="0">
                    <a:moveTo>
                      <a:pt x="16611" y="1559"/>
                    </a:moveTo>
                    <a:lnTo>
                      <a:pt x="1121" y="1559"/>
                    </a:lnTo>
                    <a:lnTo>
                      <a:pt x="1121" y="1559"/>
                    </a:lnTo>
                    <a:lnTo>
                      <a:pt x="1000" y="1535"/>
                    </a:lnTo>
                    <a:lnTo>
                      <a:pt x="878" y="1510"/>
                    </a:lnTo>
                    <a:lnTo>
                      <a:pt x="780" y="1462"/>
                    </a:lnTo>
                    <a:lnTo>
                      <a:pt x="683" y="1389"/>
                    </a:lnTo>
                    <a:lnTo>
                      <a:pt x="488" y="1218"/>
                    </a:lnTo>
                    <a:lnTo>
                      <a:pt x="318" y="999"/>
                    </a:lnTo>
                    <a:lnTo>
                      <a:pt x="196" y="755"/>
                    </a:lnTo>
                    <a:lnTo>
                      <a:pt x="98" y="487"/>
                    </a:lnTo>
                    <a:lnTo>
                      <a:pt x="25" y="244"/>
                    </a:lnTo>
                    <a:lnTo>
                      <a:pt x="1" y="0"/>
                    </a:lnTo>
                    <a:lnTo>
                      <a:pt x="17731" y="0"/>
                    </a:lnTo>
                    <a:lnTo>
                      <a:pt x="17731" y="0"/>
                    </a:lnTo>
                    <a:lnTo>
                      <a:pt x="17707" y="244"/>
                    </a:lnTo>
                    <a:lnTo>
                      <a:pt x="17634" y="487"/>
                    </a:lnTo>
                    <a:lnTo>
                      <a:pt x="17537" y="755"/>
                    </a:lnTo>
                    <a:lnTo>
                      <a:pt x="17415" y="999"/>
                    </a:lnTo>
                    <a:lnTo>
                      <a:pt x="17244" y="1218"/>
                    </a:lnTo>
                    <a:lnTo>
                      <a:pt x="17049" y="1389"/>
                    </a:lnTo>
                    <a:lnTo>
                      <a:pt x="16952" y="1462"/>
                    </a:lnTo>
                    <a:lnTo>
                      <a:pt x="16855" y="1510"/>
                    </a:lnTo>
                    <a:lnTo>
                      <a:pt x="16733" y="1535"/>
                    </a:lnTo>
                    <a:lnTo>
                      <a:pt x="16611" y="1559"/>
                    </a:lnTo>
                    <a:lnTo>
                      <a:pt x="16611" y="1559"/>
                    </a:lnTo>
                    <a:close/>
                  </a:path>
                </a:pathLst>
              </a:custGeom>
              <a:noFill/>
              <a:ln w="1217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" name="Google Shape;112;p3"/>
              <p:cNvSpPr/>
              <p:nvPr/>
            </p:nvSpPr>
            <p:spPr>
              <a:xfrm>
                <a:off x="1454850" y="5001950"/>
                <a:ext cx="17075" cy="114475"/>
              </a:xfrm>
              <a:custGeom>
                <a:avLst/>
                <a:gdLst/>
                <a:ahLst/>
                <a:cxnLst/>
                <a:rect l="l" t="t" r="r" b="b"/>
                <a:pathLst>
                  <a:path w="683" h="4579" fill="none" extrusionOk="0">
                    <a:moveTo>
                      <a:pt x="683" y="0"/>
                    </a:moveTo>
                    <a:lnTo>
                      <a:pt x="683" y="0"/>
                    </a:lnTo>
                    <a:lnTo>
                      <a:pt x="658" y="171"/>
                    </a:lnTo>
                    <a:lnTo>
                      <a:pt x="610" y="317"/>
                    </a:lnTo>
                    <a:lnTo>
                      <a:pt x="512" y="439"/>
                    </a:lnTo>
                    <a:lnTo>
                      <a:pt x="415" y="585"/>
                    </a:lnTo>
                    <a:lnTo>
                      <a:pt x="415" y="585"/>
                    </a:lnTo>
                    <a:lnTo>
                      <a:pt x="269" y="731"/>
                    </a:lnTo>
                    <a:lnTo>
                      <a:pt x="147" y="950"/>
                    </a:lnTo>
                    <a:lnTo>
                      <a:pt x="74" y="1072"/>
                    </a:lnTo>
                    <a:lnTo>
                      <a:pt x="49" y="1194"/>
                    </a:lnTo>
                    <a:lnTo>
                      <a:pt x="1" y="1364"/>
                    </a:lnTo>
                    <a:lnTo>
                      <a:pt x="1" y="1535"/>
                    </a:lnTo>
                    <a:lnTo>
                      <a:pt x="1" y="1535"/>
                    </a:lnTo>
                    <a:lnTo>
                      <a:pt x="1" y="1705"/>
                    </a:lnTo>
                    <a:lnTo>
                      <a:pt x="49" y="1851"/>
                    </a:lnTo>
                    <a:lnTo>
                      <a:pt x="74" y="1997"/>
                    </a:lnTo>
                    <a:lnTo>
                      <a:pt x="147" y="2095"/>
                    </a:lnTo>
                    <a:lnTo>
                      <a:pt x="269" y="2314"/>
                    </a:lnTo>
                    <a:lnTo>
                      <a:pt x="415" y="2484"/>
                    </a:lnTo>
                    <a:lnTo>
                      <a:pt x="415" y="2484"/>
                    </a:lnTo>
                    <a:lnTo>
                      <a:pt x="512" y="2606"/>
                    </a:lnTo>
                    <a:lnTo>
                      <a:pt x="610" y="2728"/>
                    </a:lnTo>
                    <a:lnTo>
                      <a:pt x="658" y="2874"/>
                    </a:lnTo>
                    <a:lnTo>
                      <a:pt x="683" y="3045"/>
                    </a:lnTo>
                    <a:lnTo>
                      <a:pt x="683" y="3045"/>
                    </a:lnTo>
                    <a:lnTo>
                      <a:pt x="658" y="3239"/>
                    </a:lnTo>
                    <a:lnTo>
                      <a:pt x="610" y="3385"/>
                    </a:lnTo>
                    <a:lnTo>
                      <a:pt x="512" y="3507"/>
                    </a:lnTo>
                    <a:lnTo>
                      <a:pt x="415" y="3629"/>
                    </a:lnTo>
                    <a:lnTo>
                      <a:pt x="415" y="3629"/>
                    </a:lnTo>
                    <a:lnTo>
                      <a:pt x="269" y="3800"/>
                    </a:lnTo>
                    <a:lnTo>
                      <a:pt x="147" y="3994"/>
                    </a:lnTo>
                    <a:lnTo>
                      <a:pt x="74" y="4116"/>
                    </a:lnTo>
                    <a:lnTo>
                      <a:pt x="49" y="4262"/>
                    </a:lnTo>
                    <a:lnTo>
                      <a:pt x="1" y="4408"/>
                    </a:lnTo>
                    <a:lnTo>
                      <a:pt x="1" y="4579"/>
                    </a:lnTo>
                  </a:path>
                </a:pathLst>
              </a:custGeom>
              <a:noFill/>
              <a:ln w="1217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" name="Google Shape;113;p3"/>
              <p:cNvSpPr/>
              <p:nvPr/>
            </p:nvSpPr>
            <p:spPr>
              <a:xfrm>
                <a:off x="1411025" y="5001950"/>
                <a:ext cx="17075" cy="114475"/>
              </a:xfrm>
              <a:custGeom>
                <a:avLst/>
                <a:gdLst/>
                <a:ahLst/>
                <a:cxnLst/>
                <a:rect l="l" t="t" r="r" b="b"/>
                <a:pathLst>
                  <a:path w="683" h="4579" fill="none" extrusionOk="0">
                    <a:moveTo>
                      <a:pt x="682" y="0"/>
                    </a:moveTo>
                    <a:lnTo>
                      <a:pt x="682" y="0"/>
                    </a:lnTo>
                    <a:lnTo>
                      <a:pt x="658" y="171"/>
                    </a:lnTo>
                    <a:lnTo>
                      <a:pt x="609" y="317"/>
                    </a:lnTo>
                    <a:lnTo>
                      <a:pt x="536" y="439"/>
                    </a:lnTo>
                    <a:lnTo>
                      <a:pt x="414" y="585"/>
                    </a:lnTo>
                    <a:lnTo>
                      <a:pt x="414" y="585"/>
                    </a:lnTo>
                    <a:lnTo>
                      <a:pt x="268" y="731"/>
                    </a:lnTo>
                    <a:lnTo>
                      <a:pt x="146" y="950"/>
                    </a:lnTo>
                    <a:lnTo>
                      <a:pt x="97" y="1072"/>
                    </a:lnTo>
                    <a:lnTo>
                      <a:pt x="49" y="1194"/>
                    </a:lnTo>
                    <a:lnTo>
                      <a:pt x="24" y="1364"/>
                    </a:lnTo>
                    <a:lnTo>
                      <a:pt x="0" y="1535"/>
                    </a:lnTo>
                    <a:lnTo>
                      <a:pt x="0" y="1535"/>
                    </a:lnTo>
                    <a:lnTo>
                      <a:pt x="24" y="1705"/>
                    </a:lnTo>
                    <a:lnTo>
                      <a:pt x="49" y="1851"/>
                    </a:lnTo>
                    <a:lnTo>
                      <a:pt x="97" y="1997"/>
                    </a:lnTo>
                    <a:lnTo>
                      <a:pt x="146" y="2095"/>
                    </a:lnTo>
                    <a:lnTo>
                      <a:pt x="268" y="2314"/>
                    </a:lnTo>
                    <a:lnTo>
                      <a:pt x="414" y="2484"/>
                    </a:lnTo>
                    <a:lnTo>
                      <a:pt x="414" y="2484"/>
                    </a:lnTo>
                    <a:lnTo>
                      <a:pt x="536" y="2606"/>
                    </a:lnTo>
                    <a:lnTo>
                      <a:pt x="609" y="2728"/>
                    </a:lnTo>
                    <a:lnTo>
                      <a:pt x="658" y="2874"/>
                    </a:lnTo>
                    <a:lnTo>
                      <a:pt x="682" y="3045"/>
                    </a:lnTo>
                    <a:lnTo>
                      <a:pt x="682" y="3045"/>
                    </a:lnTo>
                    <a:lnTo>
                      <a:pt x="658" y="3239"/>
                    </a:lnTo>
                    <a:lnTo>
                      <a:pt x="609" y="3385"/>
                    </a:lnTo>
                    <a:lnTo>
                      <a:pt x="536" y="3507"/>
                    </a:lnTo>
                    <a:lnTo>
                      <a:pt x="414" y="3629"/>
                    </a:lnTo>
                    <a:lnTo>
                      <a:pt x="414" y="3629"/>
                    </a:lnTo>
                    <a:lnTo>
                      <a:pt x="268" y="3800"/>
                    </a:lnTo>
                    <a:lnTo>
                      <a:pt x="146" y="3994"/>
                    </a:lnTo>
                    <a:lnTo>
                      <a:pt x="97" y="4116"/>
                    </a:lnTo>
                    <a:lnTo>
                      <a:pt x="49" y="4262"/>
                    </a:lnTo>
                    <a:lnTo>
                      <a:pt x="24" y="4408"/>
                    </a:lnTo>
                    <a:lnTo>
                      <a:pt x="0" y="4579"/>
                    </a:lnTo>
                  </a:path>
                </a:pathLst>
              </a:custGeom>
              <a:noFill/>
              <a:ln w="1217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" name="Google Shape;114;p3"/>
              <p:cNvSpPr/>
              <p:nvPr/>
            </p:nvSpPr>
            <p:spPr>
              <a:xfrm>
                <a:off x="1498700" y="5001950"/>
                <a:ext cx="16450" cy="114475"/>
              </a:xfrm>
              <a:custGeom>
                <a:avLst/>
                <a:gdLst/>
                <a:ahLst/>
                <a:cxnLst/>
                <a:rect l="l" t="t" r="r" b="b"/>
                <a:pathLst>
                  <a:path w="658" h="4579" fill="none" extrusionOk="0">
                    <a:moveTo>
                      <a:pt x="658" y="0"/>
                    </a:moveTo>
                    <a:lnTo>
                      <a:pt x="658" y="0"/>
                    </a:lnTo>
                    <a:lnTo>
                      <a:pt x="658" y="171"/>
                    </a:lnTo>
                    <a:lnTo>
                      <a:pt x="585" y="317"/>
                    </a:lnTo>
                    <a:lnTo>
                      <a:pt x="512" y="439"/>
                    </a:lnTo>
                    <a:lnTo>
                      <a:pt x="390" y="585"/>
                    </a:lnTo>
                    <a:lnTo>
                      <a:pt x="390" y="585"/>
                    </a:lnTo>
                    <a:lnTo>
                      <a:pt x="268" y="731"/>
                    </a:lnTo>
                    <a:lnTo>
                      <a:pt x="122" y="950"/>
                    </a:lnTo>
                    <a:lnTo>
                      <a:pt x="73" y="1072"/>
                    </a:lnTo>
                    <a:lnTo>
                      <a:pt x="25" y="1194"/>
                    </a:lnTo>
                    <a:lnTo>
                      <a:pt x="0" y="1364"/>
                    </a:lnTo>
                    <a:lnTo>
                      <a:pt x="0" y="1535"/>
                    </a:lnTo>
                    <a:lnTo>
                      <a:pt x="0" y="1535"/>
                    </a:lnTo>
                    <a:lnTo>
                      <a:pt x="0" y="1705"/>
                    </a:lnTo>
                    <a:lnTo>
                      <a:pt x="25" y="1851"/>
                    </a:lnTo>
                    <a:lnTo>
                      <a:pt x="73" y="1997"/>
                    </a:lnTo>
                    <a:lnTo>
                      <a:pt x="122" y="2095"/>
                    </a:lnTo>
                    <a:lnTo>
                      <a:pt x="268" y="2314"/>
                    </a:lnTo>
                    <a:lnTo>
                      <a:pt x="390" y="2484"/>
                    </a:lnTo>
                    <a:lnTo>
                      <a:pt x="390" y="2484"/>
                    </a:lnTo>
                    <a:lnTo>
                      <a:pt x="512" y="2606"/>
                    </a:lnTo>
                    <a:lnTo>
                      <a:pt x="585" y="2728"/>
                    </a:lnTo>
                    <a:lnTo>
                      <a:pt x="658" y="2874"/>
                    </a:lnTo>
                    <a:lnTo>
                      <a:pt x="658" y="3045"/>
                    </a:lnTo>
                    <a:lnTo>
                      <a:pt x="658" y="3045"/>
                    </a:lnTo>
                    <a:lnTo>
                      <a:pt x="658" y="3239"/>
                    </a:lnTo>
                    <a:lnTo>
                      <a:pt x="585" y="3385"/>
                    </a:lnTo>
                    <a:lnTo>
                      <a:pt x="512" y="3507"/>
                    </a:lnTo>
                    <a:lnTo>
                      <a:pt x="390" y="3629"/>
                    </a:lnTo>
                    <a:lnTo>
                      <a:pt x="390" y="3629"/>
                    </a:lnTo>
                    <a:lnTo>
                      <a:pt x="268" y="3800"/>
                    </a:lnTo>
                    <a:lnTo>
                      <a:pt x="122" y="3994"/>
                    </a:lnTo>
                    <a:lnTo>
                      <a:pt x="73" y="4116"/>
                    </a:lnTo>
                    <a:lnTo>
                      <a:pt x="25" y="4262"/>
                    </a:lnTo>
                    <a:lnTo>
                      <a:pt x="0" y="4408"/>
                    </a:lnTo>
                    <a:lnTo>
                      <a:pt x="0" y="4579"/>
                    </a:lnTo>
                  </a:path>
                </a:pathLst>
              </a:custGeom>
              <a:noFill/>
              <a:ln w="1217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15" name="Google Shape;115;p3"/>
          <p:cNvSpPr txBox="1"/>
          <p:nvPr/>
        </p:nvSpPr>
        <p:spPr>
          <a:xfrm>
            <a:off x="2513322" y="2859914"/>
            <a:ext cx="722116" cy="291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</a:pPr>
            <a:r>
              <a:rPr lang="en" sz="1200" b="1" i="0" u="none" strike="noStrike" cap="none">
                <a:solidFill>
                  <a:srgbClr val="473D43"/>
                </a:solidFill>
                <a:latin typeface="Arial"/>
                <a:ea typeface="Arial"/>
                <a:cs typeface="Arial"/>
                <a:sym typeface="Arial"/>
              </a:rPr>
              <a:t>咖啡廳</a:t>
            </a:r>
            <a:endParaRPr sz="1200" b="1" i="0" u="none" strike="noStrike" cap="none">
              <a:solidFill>
                <a:srgbClr val="473D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16" name="Google Shape;116;p3"/>
          <p:cNvGrpSpPr/>
          <p:nvPr/>
        </p:nvGrpSpPr>
        <p:grpSpPr>
          <a:xfrm>
            <a:off x="4924257" y="1673634"/>
            <a:ext cx="1128937" cy="1097726"/>
            <a:chOff x="496457" y="2092693"/>
            <a:chExt cx="1128937" cy="1097726"/>
          </a:xfrm>
        </p:grpSpPr>
        <p:sp>
          <p:nvSpPr>
            <p:cNvPr id="117" name="Google Shape;117;p3"/>
            <p:cNvSpPr/>
            <p:nvPr/>
          </p:nvSpPr>
          <p:spPr>
            <a:xfrm>
              <a:off x="496457" y="2092693"/>
              <a:ext cx="1128937" cy="109772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8;p3"/>
            <p:cNvSpPr/>
            <p:nvPr/>
          </p:nvSpPr>
          <p:spPr>
            <a:xfrm>
              <a:off x="721587" y="2319539"/>
              <a:ext cx="678675" cy="592237"/>
            </a:xfrm>
            <a:custGeom>
              <a:avLst/>
              <a:gdLst/>
              <a:ahLst/>
              <a:cxnLst/>
              <a:rect l="l" t="t" r="r" b="b"/>
              <a:pathLst>
                <a:path w="18365" h="16026" fill="none" extrusionOk="0">
                  <a:moveTo>
                    <a:pt x="9182" y="0"/>
                  </a:moveTo>
                  <a:lnTo>
                    <a:pt x="0" y="8841"/>
                  </a:lnTo>
                  <a:lnTo>
                    <a:pt x="2874" y="8841"/>
                  </a:lnTo>
                  <a:lnTo>
                    <a:pt x="2874" y="15246"/>
                  </a:lnTo>
                  <a:lnTo>
                    <a:pt x="2874" y="15246"/>
                  </a:lnTo>
                  <a:lnTo>
                    <a:pt x="2899" y="15417"/>
                  </a:lnTo>
                  <a:lnTo>
                    <a:pt x="2947" y="15563"/>
                  </a:lnTo>
                  <a:lnTo>
                    <a:pt x="3020" y="15685"/>
                  </a:lnTo>
                  <a:lnTo>
                    <a:pt x="3093" y="15806"/>
                  </a:lnTo>
                  <a:lnTo>
                    <a:pt x="3215" y="15904"/>
                  </a:lnTo>
                  <a:lnTo>
                    <a:pt x="3361" y="15977"/>
                  </a:lnTo>
                  <a:lnTo>
                    <a:pt x="3508" y="16026"/>
                  </a:lnTo>
                  <a:lnTo>
                    <a:pt x="3654" y="16026"/>
                  </a:lnTo>
                  <a:lnTo>
                    <a:pt x="7404" y="16026"/>
                  </a:lnTo>
                  <a:lnTo>
                    <a:pt x="7404" y="13420"/>
                  </a:lnTo>
                  <a:lnTo>
                    <a:pt x="7404" y="13420"/>
                  </a:lnTo>
                  <a:lnTo>
                    <a:pt x="7429" y="13127"/>
                  </a:lnTo>
                  <a:lnTo>
                    <a:pt x="7526" y="12860"/>
                  </a:lnTo>
                  <a:lnTo>
                    <a:pt x="7648" y="12616"/>
                  </a:lnTo>
                  <a:lnTo>
                    <a:pt x="7818" y="12421"/>
                  </a:lnTo>
                  <a:lnTo>
                    <a:pt x="8038" y="12251"/>
                  </a:lnTo>
                  <a:lnTo>
                    <a:pt x="8257" y="12129"/>
                  </a:lnTo>
                  <a:lnTo>
                    <a:pt x="8525" y="12031"/>
                  </a:lnTo>
                  <a:lnTo>
                    <a:pt x="8817" y="12007"/>
                  </a:lnTo>
                  <a:lnTo>
                    <a:pt x="9548" y="12007"/>
                  </a:lnTo>
                  <a:lnTo>
                    <a:pt x="9548" y="12007"/>
                  </a:lnTo>
                  <a:lnTo>
                    <a:pt x="9840" y="12031"/>
                  </a:lnTo>
                  <a:lnTo>
                    <a:pt x="10108" y="12129"/>
                  </a:lnTo>
                  <a:lnTo>
                    <a:pt x="10327" y="12251"/>
                  </a:lnTo>
                  <a:lnTo>
                    <a:pt x="10546" y="12421"/>
                  </a:lnTo>
                  <a:lnTo>
                    <a:pt x="10717" y="12616"/>
                  </a:lnTo>
                  <a:lnTo>
                    <a:pt x="10838" y="12860"/>
                  </a:lnTo>
                  <a:lnTo>
                    <a:pt x="10936" y="13127"/>
                  </a:lnTo>
                  <a:lnTo>
                    <a:pt x="10960" y="13420"/>
                  </a:lnTo>
                  <a:lnTo>
                    <a:pt x="10960" y="16026"/>
                  </a:lnTo>
                  <a:lnTo>
                    <a:pt x="14711" y="16026"/>
                  </a:lnTo>
                  <a:lnTo>
                    <a:pt x="14711" y="16026"/>
                  </a:lnTo>
                  <a:lnTo>
                    <a:pt x="14857" y="16026"/>
                  </a:lnTo>
                  <a:lnTo>
                    <a:pt x="15003" y="15977"/>
                  </a:lnTo>
                  <a:lnTo>
                    <a:pt x="15149" y="15904"/>
                  </a:lnTo>
                  <a:lnTo>
                    <a:pt x="15271" y="15806"/>
                  </a:lnTo>
                  <a:lnTo>
                    <a:pt x="15344" y="15685"/>
                  </a:lnTo>
                  <a:lnTo>
                    <a:pt x="15417" y="15563"/>
                  </a:lnTo>
                  <a:lnTo>
                    <a:pt x="15466" y="15417"/>
                  </a:lnTo>
                  <a:lnTo>
                    <a:pt x="15490" y="15246"/>
                  </a:lnTo>
                  <a:lnTo>
                    <a:pt x="15490" y="8841"/>
                  </a:lnTo>
                  <a:lnTo>
                    <a:pt x="18364" y="8841"/>
                  </a:lnTo>
                  <a:lnTo>
                    <a:pt x="9182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9" name="Google Shape;119;p3"/>
          <p:cNvSpPr txBox="1"/>
          <p:nvPr/>
        </p:nvSpPr>
        <p:spPr>
          <a:xfrm>
            <a:off x="2461820" y="3938386"/>
            <a:ext cx="846923" cy="422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rPr>
              <a:t>HAPPY</a:t>
            </a:r>
            <a:endParaRPr sz="1400" b="0" i="0" u="none" strike="noStrike" cap="none">
              <a:solidFill>
                <a:schemeClr val="dk1"/>
              </a:solidFill>
              <a:latin typeface="PT Serif"/>
              <a:ea typeface="PT Serif"/>
              <a:cs typeface="PT Serif"/>
              <a:sym typeface="PT Serif"/>
            </a:endParaRPr>
          </a:p>
        </p:txBody>
      </p:sp>
      <p:sp>
        <p:nvSpPr>
          <p:cNvPr id="120" name="Google Shape;120;p3"/>
          <p:cNvSpPr txBox="1"/>
          <p:nvPr/>
        </p:nvSpPr>
        <p:spPr>
          <a:xfrm>
            <a:off x="5105946" y="2859913"/>
            <a:ext cx="722116" cy="291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</a:pPr>
            <a:r>
              <a:rPr lang="en" sz="1200" b="1" i="0" u="none" strike="noStrike" cap="none">
                <a:solidFill>
                  <a:srgbClr val="473D43"/>
                </a:solidFill>
                <a:latin typeface="Arial"/>
                <a:ea typeface="Arial"/>
                <a:cs typeface="Arial"/>
                <a:sym typeface="Arial"/>
              </a:rPr>
              <a:t>老屋</a:t>
            </a:r>
            <a:endParaRPr sz="1200" b="1" i="0" u="none" strike="noStrike" cap="none">
              <a:solidFill>
                <a:srgbClr val="473D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21" name="Google Shape;121;p3"/>
          <p:cNvGrpSpPr/>
          <p:nvPr/>
        </p:nvGrpSpPr>
        <p:grpSpPr>
          <a:xfrm>
            <a:off x="5250252" y="3401879"/>
            <a:ext cx="536507" cy="536507"/>
            <a:chOff x="1278900" y="2333250"/>
            <a:chExt cx="381175" cy="381175"/>
          </a:xfrm>
        </p:grpSpPr>
        <p:sp>
          <p:nvSpPr>
            <p:cNvPr id="122" name="Google Shape;122;p3"/>
            <p:cNvSpPr/>
            <p:nvPr/>
          </p:nvSpPr>
          <p:spPr>
            <a:xfrm>
              <a:off x="1278900" y="2333250"/>
              <a:ext cx="381175" cy="381175"/>
            </a:xfrm>
            <a:custGeom>
              <a:avLst/>
              <a:gdLst/>
              <a:ahLst/>
              <a:cxnLst/>
              <a:rect l="l" t="t" r="r" b="b"/>
              <a:pathLst>
                <a:path w="15247" h="15247" fill="none" extrusionOk="0">
                  <a:moveTo>
                    <a:pt x="7623" y="0"/>
                  </a:moveTo>
                  <a:lnTo>
                    <a:pt x="7623" y="0"/>
                  </a:lnTo>
                  <a:lnTo>
                    <a:pt x="7233" y="0"/>
                  </a:lnTo>
                  <a:lnTo>
                    <a:pt x="6844" y="49"/>
                  </a:lnTo>
                  <a:lnTo>
                    <a:pt x="6454" y="98"/>
                  </a:lnTo>
                  <a:lnTo>
                    <a:pt x="6089" y="147"/>
                  </a:lnTo>
                  <a:lnTo>
                    <a:pt x="5723" y="244"/>
                  </a:lnTo>
                  <a:lnTo>
                    <a:pt x="5358" y="341"/>
                  </a:lnTo>
                  <a:lnTo>
                    <a:pt x="4993" y="463"/>
                  </a:lnTo>
                  <a:lnTo>
                    <a:pt x="4652" y="609"/>
                  </a:lnTo>
                  <a:lnTo>
                    <a:pt x="4311" y="755"/>
                  </a:lnTo>
                  <a:lnTo>
                    <a:pt x="3994" y="926"/>
                  </a:lnTo>
                  <a:lnTo>
                    <a:pt x="3678" y="1096"/>
                  </a:lnTo>
                  <a:lnTo>
                    <a:pt x="3361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29" y="2777"/>
                  </a:lnTo>
                  <a:lnTo>
                    <a:pt x="1510" y="3069"/>
                  </a:lnTo>
                  <a:lnTo>
                    <a:pt x="1291" y="3361"/>
                  </a:lnTo>
                  <a:lnTo>
                    <a:pt x="1096" y="3678"/>
                  </a:lnTo>
                  <a:lnTo>
                    <a:pt x="926" y="3995"/>
                  </a:lnTo>
                  <a:lnTo>
                    <a:pt x="755" y="4311"/>
                  </a:lnTo>
                  <a:lnTo>
                    <a:pt x="609" y="4652"/>
                  </a:lnTo>
                  <a:lnTo>
                    <a:pt x="463" y="4993"/>
                  </a:lnTo>
                  <a:lnTo>
                    <a:pt x="341" y="5358"/>
                  </a:lnTo>
                  <a:lnTo>
                    <a:pt x="244" y="5724"/>
                  </a:lnTo>
                  <a:lnTo>
                    <a:pt x="146" y="6089"/>
                  </a:lnTo>
                  <a:lnTo>
                    <a:pt x="97" y="6454"/>
                  </a:lnTo>
                  <a:lnTo>
                    <a:pt x="49" y="6844"/>
                  </a:lnTo>
                  <a:lnTo>
                    <a:pt x="0" y="7234"/>
                  </a:lnTo>
                  <a:lnTo>
                    <a:pt x="0" y="7623"/>
                  </a:lnTo>
                  <a:lnTo>
                    <a:pt x="0" y="7623"/>
                  </a:lnTo>
                  <a:lnTo>
                    <a:pt x="0" y="8013"/>
                  </a:lnTo>
                  <a:lnTo>
                    <a:pt x="49" y="8403"/>
                  </a:lnTo>
                  <a:lnTo>
                    <a:pt x="97" y="8793"/>
                  </a:lnTo>
                  <a:lnTo>
                    <a:pt x="146" y="9158"/>
                  </a:lnTo>
                  <a:lnTo>
                    <a:pt x="244" y="9523"/>
                  </a:lnTo>
                  <a:lnTo>
                    <a:pt x="341" y="9889"/>
                  </a:lnTo>
                  <a:lnTo>
                    <a:pt x="463" y="10254"/>
                  </a:lnTo>
                  <a:lnTo>
                    <a:pt x="609" y="10595"/>
                  </a:lnTo>
                  <a:lnTo>
                    <a:pt x="755" y="10936"/>
                  </a:lnTo>
                  <a:lnTo>
                    <a:pt x="926" y="11252"/>
                  </a:lnTo>
                  <a:lnTo>
                    <a:pt x="1096" y="11569"/>
                  </a:lnTo>
                  <a:lnTo>
                    <a:pt x="1291" y="11886"/>
                  </a:lnTo>
                  <a:lnTo>
                    <a:pt x="1510" y="12178"/>
                  </a:lnTo>
                  <a:lnTo>
                    <a:pt x="1729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1" y="13956"/>
                  </a:lnTo>
                  <a:lnTo>
                    <a:pt x="3678" y="14151"/>
                  </a:lnTo>
                  <a:lnTo>
                    <a:pt x="3994" y="14321"/>
                  </a:lnTo>
                  <a:lnTo>
                    <a:pt x="4311" y="14492"/>
                  </a:lnTo>
                  <a:lnTo>
                    <a:pt x="4652" y="14638"/>
                  </a:lnTo>
                  <a:lnTo>
                    <a:pt x="4993" y="14784"/>
                  </a:lnTo>
                  <a:lnTo>
                    <a:pt x="5358" y="14906"/>
                  </a:lnTo>
                  <a:lnTo>
                    <a:pt x="5723" y="15003"/>
                  </a:lnTo>
                  <a:lnTo>
                    <a:pt x="6089" y="15100"/>
                  </a:lnTo>
                  <a:lnTo>
                    <a:pt x="6454" y="15149"/>
                  </a:lnTo>
                  <a:lnTo>
                    <a:pt x="6844" y="15198"/>
                  </a:lnTo>
                  <a:lnTo>
                    <a:pt x="7233" y="15247"/>
                  </a:lnTo>
                  <a:lnTo>
                    <a:pt x="7623" y="15247"/>
                  </a:lnTo>
                  <a:lnTo>
                    <a:pt x="7623" y="15247"/>
                  </a:lnTo>
                  <a:lnTo>
                    <a:pt x="8013" y="15247"/>
                  </a:lnTo>
                  <a:lnTo>
                    <a:pt x="8403" y="15198"/>
                  </a:lnTo>
                  <a:lnTo>
                    <a:pt x="8792" y="15149"/>
                  </a:lnTo>
                  <a:lnTo>
                    <a:pt x="9158" y="15100"/>
                  </a:lnTo>
                  <a:lnTo>
                    <a:pt x="9523" y="15003"/>
                  </a:lnTo>
                  <a:lnTo>
                    <a:pt x="9888" y="14906"/>
                  </a:lnTo>
                  <a:lnTo>
                    <a:pt x="10253" y="14784"/>
                  </a:lnTo>
                  <a:lnTo>
                    <a:pt x="10594" y="14638"/>
                  </a:lnTo>
                  <a:lnTo>
                    <a:pt x="10935" y="14492"/>
                  </a:lnTo>
                  <a:lnTo>
                    <a:pt x="11252" y="14321"/>
                  </a:lnTo>
                  <a:lnTo>
                    <a:pt x="11569" y="14151"/>
                  </a:lnTo>
                  <a:lnTo>
                    <a:pt x="11885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3" y="12738"/>
                  </a:lnTo>
                  <a:lnTo>
                    <a:pt x="13517" y="12470"/>
                  </a:lnTo>
                  <a:lnTo>
                    <a:pt x="13736" y="12178"/>
                  </a:lnTo>
                  <a:lnTo>
                    <a:pt x="13955" y="11886"/>
                  </a:lnTo>
                  <a:lnTo>
                    <a:pt x="14150" y="11569"/>
                  </a:lnTo>
                  <a:lnTo>
                    <a:pt x="14321" y="11252"/>
                  </a:lnTo>
                  <a:lnTo>
                    <a:pt x="14491" y="10936"/>
                  </a:lnTo>
                  <a:lnTo>
                    <a:pt x="14637" y="10595"/>
                  </a:lnTo>
                  <a:lnTo>
                    <a:pt x="14783" y="10254"/>
                  </a:lnTo>
                  <a:lnTo>
                    <a:pt x="14905" y="9889"/>
                  </a:lnTo>
                  <a:lnTo>
                    <a:pt x="15003" y="9523"/>
                  </a:lnTo>
                  <a:lnTo>
                    <a:pt x="15100" y="9158"/>
                  </a:lnTo>
                  <a:lnTo>
                    <a:pt x="15149" y="8793"/>
                  </a:lnTo>
                  <a:lnTo>
                    <a:pt x="15198" y="8403"/>
                  </a:lnTo>
                  <a:lnTo>
                    <a:pt x="15246" y="8013"/>
                  </a:lnTo>
                  <a:lnTo>
                    <a:pt x="15246" y="7623"/>
                  </a:lnTo>
                  <a:lnTo>
                    <a:pt x="15246" y="7623"/>
                  </a:lnTo>
                  <a:lnTo>
                    <a:pt x="15246" y="7234"/>
                  </a:lnTo>
                  <a:lnTo>
                    <a:pt x="15198" y="6844"/>
                  </a:lnTo>
                  <a:lnTo>
                    <a:pt x="15149" y="6454"/>
                  </a:lnTo>
                  <a:lnTo>
                    <a:pt x="15100" y="6089"/>
                  </a:lnTo>
                  <a:lnTo>
                    <a:pt x="15003" y="5724"/>
                  </a:lnTo>
                  <a:lnTo>
                    <a:pt x="14905" y="5358"/>
                  </a:lnTo>
                  <a:lnTo>
                    <a:pt x="14783" y="4993"/>
                  </a:lnTo>
                  <a:lnTo>
                    <a:pt x="14637" y="4652"/>
                  </a:lnTo>
                  <a:lnTo>
                    <a:pt x="14491" y="4311"/>
                  </a:lnTo>
                  <a:lnTo>
                    <a:pt x="14321" y="3995"/>
                  </a:lnTo>
                  <a:lnTo>
                    <a:pt x="14150" y="3678"/>
                  </a:lnTo>
                  <a:lnTo>
                    <a:pt x="13955" y="3361"/>
                  </a:lnTo>
                  <a:lnTo>
                    <a:pt x="13736" y="3069"/>
                  </a:lnTo>
                  <a:lnTo>
                    <a:pt x="13517" y="2777"/>
                  </a:lnTo>
                  <a:lnTo>
                    <a:pt x="13273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5" y="1291"/>
                  </a:lnTo>
                  <a:lnTo>
                    <a:pt x="11569" y="1096"/>
                  </a:lnTo>
                  <a:lnTo>
                    <a:pt x="11252" y="926"/>
                  </a:lnTo>
                  <a:lnTo>
                    <a:pt x="10935" y="755"/>
                  </a:lnTo>
                  <a:lnTo>
                    <a:pt x="10594" y="609"/>
                  </a:lnTo>
                  <a:lnTo>
                    <a:pt x="10253" y="463"/>
                  </a:lnTo>
                  <a:lnTo>
                    <a:pt x="9888" y="341"/>
                  </a:lnTo>
                  <a:lnTo>
                    <a:pt x="9523" y="244"/>
                  </a:lnTo>
                  <a:lnTo>
                    <a:pt x="9158" y="147"/>
                  </a:lnTo>
                  <a:lnTo>
                    <a:pt x="8792" y="98"/>
                  </a:lnTo>
                  <a:lnTo>
                    <a:pt x="8403" y="49"/>
                  </a:lnTo>
                  <a:lnTo>
                    <a:pt x="8013" y="0"/>
                  </a:lnTo>
                  <a:lnTo>
                    <a:pt x="7623" y="0"/>
                  </a:lnTo>
                  <a:lnTo>
                    <a:pt x="7623" y="0"/>
                  </a:lnTo>
                </a:path>
              </a:pathLst>
            </a:custGeom>
            <a:noFill/>
            <a:ln w="19050" cap="flat" cmpd="sng">
              <a:solidFill>
                <a:srgbClr val="1C1C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23;p3"/>
            <p:cNvSpPr/>
            <p:nvPr/>
          </p:nvSpPr>
          <p:spPr>
            <a:xfrm>
              <a:off x="1525475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9050" cap="flat" cmpd="sng">
              <a:solidFill>
                <a:srgbClr val="1C1C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24;p3"/>
            <p:cNvSpPr/>
            <p:nvPr/>
          </p:nvSpPr>
          <p:spPr>
            <a:xfrm>
              <a:off x="1369600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1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1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9050" cap="flat" cmpd="sng">
              <a:solidFill>
                <a:srgbClr val="1C1C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25;p3"/>
            <p:cNvSpPr/>
            <p:nvPr/>
          </p:nvSpPr>
          <p:spPr>
            <a:xfrm>
              <a:off x="1369600" y="2604200"/>
              <a:ext cx="199750" cy="40825"/>
            </a:xfrm>
            <a:custGeom>
              <a:avLst/>
              <a:gdLst/>
              <a:ahLst/>
              <a:cxnLst/>
              <a:rect l="l" t="t" r="r" b="b"/>
              <a:pathLst>
                <a:path w="7990" h="1633" fill="none" extrusionOk="0">
                  <a:moveTo>
                    <a:pt x="7989" y="0"/>
                  </a:moveTo>
                  <a:lnTo>
                    <a:pt x="7989" y="0"/>
                  </a:lnTo>
                  <a:lnTo>
                    <a:pt x="7575" y="366"/>
                  </a:lnTo>
                  <a:lnTo>
                    <a:pt x="7137" y="707"/>
                  </a:lnTo>
                  <a:lnTo>
                    <a:pt x="6650" y="975"/>
                  </a:lnTo>
                  <a:lnTo>
                    <a:pt x="6163" y="1218"/>
                  </a:lnTo>
                  <a:lnTo>
                    <a:pt x="5627" y="1389"/>
                  </a:lnTo>
                  <a:lnTo>
                    <a:pt x="5115" y="1535"/>
                  </a:lnTo>
                  <a:lnTo>
                    <a:pt x="4555" y="1608"/>
                  </a:lnTo>
                  <a:lnTo>
                    <a:pt x="3995" y="1632"/>
                  </a:lnTo>
                  <a:lnTo>
                    <a:pt x="3995" y="1632"/>
                  </a:lnTo>
                  <a:lnTo>
                    <a:pt x="3435" y="1608"/>
                  </a:lnTo>
                  <a:lnTo>
                    <a:pt x="2875" y="1535"/>
                  </a:lnTo>
                  <a:lnTo>
                    <a:pt x="2363" y="1389"/>
                  </a:lnTo>
                  <a:lnTo>
                    <a:pt x="1828" y="1218"/>
                  </a:lnTo>
                  <a:lnTo>
                    <a:pt x="1340" y="975"/>
                  </a:lnTo>
                  <a:lnTo>
                    <a:pt x="853" y="707"/>
                  </a:lnTo>
                  <a:lnTo>
                    <a:pt x="415" y="366"/>
                  </a:ln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rgbClr val="1C1C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6" name="Google Shape;126;p3"/>
          <p:cNvSpPr txBox="1"/>
          <p:nvPr/>
        </p:nvSpPr>
        <p:spPr>
          <a:xfrm>
            <a:off x="5105946" y="3938386"/>
            <a:ext cx="846923" cy="422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rPr>
              <a:t>HAPPY</a:t>
            </a:r>
            <a:endParaRPr sz="1400" b="0" i="0" u="none" strike="noStrike" cap="none">
              <a:solidFill>
                <a:schemeClr val="dk1"/>
              </a:solidFill>
              <a:latin typeface="PT Serif"/>
              <a:ea typeface="PT Serif"/>
              <a:cs typeface="PT Serif"/>
              <a:sym typeface="PT Serif"/>
            </a:endParaRPr>
          </a:p>
        </p:txBody>
      </p:sp>
      <p:grpSp>
        <p:nvGrpSpPr>
          <p:cNvPr id="127" name="Google Shape;127;p3"/>
          <p:cNvGrpSpPr/>
          <p:nvPr/>
        </p:nvGrpSpPr>
        <p:grpSpPr>
          <a:xfrm>
            <a:off x="-468897" y="2867364"/>
            <a:ext cx="320399" cy="320378"/>
            <a:chOff x="1951075" y="2333250"/>
            <a:chExt cx="381200" cy="381175"/>
          </a:xfrm>
        </p:grpSpPr>
        <p:sp>
          <p:nvSpPr>
            <p:cNvPr id="128" name="Google Shape;128;p3"/>
            <p:cNvSpPr/>
            <p:nvPr/>
          </p:nvSpPr>
          <p:spPr>
            <a:xfrm>
              <a:off x="1951075" y="2333250"/>
              <a:ext cx="381200" cy="381175"/>
            </a:xfrm>
            <a:custGeom>
              <a:avLst/>
              <a:gdLst/>
              <a:ahLst/>
              <a:cxnLst/>
              <a:rect l="l" t="t" r="r" b="b"/>
              <a:pathLst>
                <a:path w="15248" h="15247" fill="none" extrusionOk="0">
                  <a:moveTo>
                    <a:pt x="7624" y="0"/>
                  </a:moveTo>
                  <a:lnTo>
                    <a:pt x="7624" y="0"/>
                  </a:lnTo>
                  <a:lnTo>
                    <a:pt x="7234" y="0"/>
                  </a:lnTo>
                  <a:lnTo>
                    <a:pt x="6845" y="49"/>
                  </a:lnTo>
                  <a:lnTo>
                    <a:pt x="6455" y="98"/>
                  </a:lnTo>
                  <a:lnTo>
                    <a:pt x="6090" y="147"/>
                  </a:lnTo>
                  <a:lnTo>
                    <a:pt x="5724" y="244"/>
                  </a:lnTo>
                  <a:lnTo>
                    <a:pt x="5359" y="341"/>
                  </a:lnTo>
                  <a:lnTo>
                    <a:pt x="4994" y="463"/>
                  </a:lnTo>
                  <a:lnTo>
                    <a:pt x="4653" y="609"/>
                  </a:lnTo>
                  <a:lnTo>
                    <a:pt x="4312" y="755"/>
                  </a:lnTo>
                  <a:lnTo>
                    <a:pt x="3995" y="926"/>
                  </a:lnTo>
                  <a:lnTo>
                    <a:pt x="3678" y="1096"/>
                  </a:lnTo>
                  <a:lnTo>
                    <a:pt x="3362" y="1291"/>
                  </a:lnTo>
                  <a:lnTo>
                    <a:pt x="3070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2" y="2241"/>
                  </a:lnTo>
                  <a:lnTo>
                    <a:pt x="1974" y="2509"/>
                  </a:lnTo>
                  <a:lnTo>
                    <a:pt x="1730" y="2777"/>
                  </a:lnTo>
                  <a:lnTo>
                    <a:pt x="1511" y="3069"/>
                  </a:lnTo>
                  <a:lnTo>
                    <a:pt x="1292" y="3361"/>
                  </a:lnTo>
                  <a:lnTo>
                    <a:pt x="1097" y="3678"/>
                  </a:lnTo>
                  <a:lnTo>
                    <a:pt x="926" y="3995"/>
                  </a:lnTo>
                  <a:lnTo>
                    <a:pt x="756" y="4311"/>
                  </a:lnTo>
                  <a:lnTo>
                    <a:pt x="610" y="4652"/>
                  </a:lnTo>
                  <a:lnTo>
                    <a:pt x="464" y="4993"/>
                  </a:lnTo>
                  <a:lnTo>
                    <a:pt x="342" y="5358"/>
                  </a:lnTo>
                  <a:lnTo>
                    <a:pt x="244" y="5724"/>
                  </a:lnTo>
                  <a:lnTo>
                    <a:pt x="147" y="6089"/>
                  </a:lnTo>
                  <a:lnTo>
                    <a:pt x="98" y="6454"/>
                  </a:lnTo>
                  <a:lnTo>
                    <a:pt x="50" y="6844"/>
                  </a:lnTo>
                  <a:lnTo>
                    <a:pt x="1" y="7234"/>
                  </a:lnTo>
                  <a:lnTo>
                    <a:pt x="1" y="7623"/>
                  </a:lnTo>
                  <a:lnTo>
                    <a:pt x="1" y="7623"/>
                  </a:lnTo>
                  <a:lnTo>
                    <a:pt x="1" y="8013"/>
                  </a:lnTo>
                  <a:lnTo>
                    <a:pt x="50" y="8403"/>
                  </a:lnTo>
                  <a:lnTo>
                    <a:pt x="98" y="8793"/>
                  </a:lnTo>
                  <a:lnTo>
                    <a:pt x="147" y="9158"/>
                  </a:lnTo>
                  <a:lnTo>
                    <a:pt x="244" y="9523"/>
                  </a:lnTo>
                  <a:lnTo>
                    <a:pt x="342" y="9889"/>
                  </a:lnTo>
                  <a:lnTo>
                    <a:pt x="464" y="10254"/>
                  </a:lnTo>
                  <a:lnTo>
                    <a:pt x="610" y="10595"/>
                  </a:lnTo>
                  <a:lnTo>
                    <a:pt x="756" y="10936"/>
                  </a:lnTo>
                  <a:lnTo>
                    <a:pt x="926" y="11252"/>
                  </a:lnTo>
                  <a:lnTo>
                    <a:pt x="1097" y="11569"/>
                  </a:lnTo>
                  <a:lnTo>
                    <a:pt x="1292" y="11886"/>
                  </a:lnTo>
                  <a:lnTo>
                    <a:pt x="1511" y="12178"/>
                  </a:lnTo>
                  <a:lnTo>
                    <a:pt x="1730" y="12470"/>
                  </a:lnTo>
                  <a:lnTo>
                    <a:pt x="1974" y="12738"/>
                  </a:lnTo>
                  <a:lnTo>
                    <a:pt x="2242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70" y="13737"/>
                  </a:lnTo>
                  <a:lnTo>
                    <a:pt x="3362" y="13956"/>
                  </a:lnTo>
                  <a:lnTo>
                    <a:pt x="3678" y="14151"/>
                  </a:lnTo>
                  <a:lnTo>
                    <a:pt x="3995" y="14321"/>
                  </a:lnTo>
                  <a:lnTo>
                    <a:pt x="4312" y="14492"/>
                  </a:lnTo>
                  <a:lnTo>
                    <a:pt x="4653" y="14638"/>
                  </a:lnTo>
                  <a:lnTo>
                    <a:pt x="4994" y="14784"/>
                  </a:lnTo>
                  <a:lnTo>
                    <a:pt x="5359" y="14906"/>
                  </a:lnTo>
                  <a:lnTo>
                    <a:pt x="5724" y="15003"/>
                  </a:lnTo>
                  <a:lnTo>
                    <a:pt x="6090" y="15100"/>
                  </a:lnTo>
                  <a:lnTo>
                    <a:pt x="6455" y="15149"/>
                  </a:lnTo>
                  <a:lnTo>
                    <a:pt x="6845" y="15198"/>
                  </a:lnTo>
                  <a:lnTo>
                    <a:pt x="7234" y="15247"/>
                  </a:lnTo>
                  <a:lnTo>
                    <a:pt x="7624" y="15247"/>
                  </a:lnTo>
                  <a:lnTo>
                    <a:pt x="7624" y="15247"/>
                  </a:lnTo>
                  <a:lnTo>
                    <a:pt x="8014" y="15247"/>
                  </a:lnTo>
                  <a:lnTo>
                    <a:pt x="8403" y="15198"/>
                  </a:lnTo>
                  <a:lnTo>
                    <a:pt x="8793" y="15149"/>
                  </a:lnTo>
                  <a:lnTo>
                    <a:pt x="9158" y="15100"/>
                  </a:lnTo>
                  <a:lnTo>
                    <a:pt x="9524" y="15003"/>
                  </a:lnTo>
                  <a:lnTo>
                    <a:pt x="9889" y="14906"/>
                  </a:lnTo>
                  <a:lnTo>
                    <a:pt x="10254" y="14784"/>
                  </a:lnTo>
                  <a:lnTo>
                    <a:pt x="10595" y="14638"/>
                  </a:lnTo>
                  <a:lnTo>
                    <a:pt x="10936" y="14492"/>
                  </a:lnTo>
                  <a:lnTo>
                    <a:pt x="11253" y="14321"/>
                  </a:lnTo>
                  <a:lnTo>
                    <a:pt x="11569" y="14151"/>
                  </a:lnTo>
                  <a:lnTo>
                    <a:pt x="11886" y="13956"/>
                  </a:lnTo>
                  <a:lnTo>
                    <a:pt x="12178" y="13737"/>
                  </a:lnTo>
                  <a:lnTo>
                    <a:pt x="12471" y="13517"/>
                  </a:lnTo>
                  <a:lnTo>
                    <a:pt x="12739" y="13274"/>
                  </a:lnTo>
                  <a:lnTo>
                    <a:pt x="13006" y="13006"/>
                  </a:lnTo>
                  <a:lnTo>
                    <a:pt x="13274" y="12738"/>
                  </a:lnTo>
                  <a:lnTo>
                    <a:pt x="13518" y="12470"/>
                  </a:lnTo>
                  <a:lnTo>
                    <a:pt x="13737" y="12178"/>
                  </a:lnTo>
                  <a:lnTo>
                    <a:pt x="13956" y="11886"/>
                  </a:lnTo>
                  <a:lnTo>
                    <a:pt x="14151" y="11569"/>
                  </a:lnTo>
                  <a:lnTo>
                    <a:pt x="14322" y="11252"/>
                  </a:lnTo>
                  <a:lnTo>
                    <a:pt x="14492" y="10936"/>
                  </a:lnTo>
                  <a:lnTo>
                    <a:pt x="14638" y="10595"/>
                  </a:lnTo>
                  <a:lnTo>
                    <a:pt x="14784" y="10254"/>
                  </a:lnTo>
                  <a:lnTo>
                    <a:pt x="14906" y="9889"/>
                  </a:lnTo>
                  <a:lnTo>
                    <a:pt x="15004" y="9523"/>
                  </a:lnTo>
                  <a:lnTo>
                    <a:pt x="15101" y="9158"/>
                  </a:lnTo>
                  <a:lnTo>
                    <a:pt x="15150" y="8793"/>
                  </a:lnTo>
                  <a:lnTo>
                    <a:pt x="15198" y="8403"/>
                  </a:lnTo>
                  <a:lnTo>
                    <a:pt x="15247" y="8013"/>
                  </a:lnTo>
                  <a:lnTo>
                    <a:pt x="15247" y="7623"/>
                  </a:lnTo>
                  <a:lnTo>
                    <a:pt x="15247" y="7623"/>
                  </a:lnTo>
                  <a:lnTo>
                    <a:pt x="15247" y="7234"/>
                  </a:lnTo>
                  <a:lnTo>
                    <a:pt x="15198" y="6844"/>
                  </a:lnTo>
                  <a:lnTo>
                    <a:pt x="15150" y="6454"/>
                  </a:lnTo>
                  <a:lnTo>
                    <a:pt x="15101" y="6089"/>
                  </a:lnTo>
                  <a:lnTo>
                    <a:pt x="15004" y="5724"/>
                  </a:lnTo>
                  <a:lnTo>
                    <a:pt x="14906" y="5358"/>
                  </a:lnTo>
                  <a:lnTo>
                    <a:pt x="14784" y="4993"/>
                  </a:lnTo>
                  <a:lnTo>
                    <a:pt x="14638" y="4652"/>
                  </a:lnTo>
                  <a:lnTo>
                    <a:pt x="14492" y="4311"/>
                  </a:lnTo>
                  <a:lnTo>
                    <a:pt x="14322" y="3995"/>
                  </a:lnTo>
                  <a:lnTo>
                    <a:pt x="14151" y="3678"/>
                  </a:lnTo>
                  <a:lnTo>
                    <a:pt x="13956" y="3361"/>
                  </a:lnTo>
                  <a:lnTo>
                    <a:pt x="13737" y="3069"/>
                  </a:lnTo>
                  <a:lnTo>
                    <a:pt x="13518" y="2777"/>
                  </a:lnTo>
                  <a:lnTo>
                    <a:pt x="13274" y="2509"/>
                  </a:lnTo>
                  <a:lnTo>
                    <a:pt x="13006" y="2241"/>
                  </a:lnTo>
                  <a:lnTo>
                    <a:pt x="12739" y="1973"/>
                  </a:lnTo>
                  <a:lnTo>
                    <a:pt x="12471" y="1730"/>
                  </a:lnTo>
                  <a:lnTo>
                    <a:pt x="12178" y="1510"/>
                  </a:lnTo>
                  <a:lnTo>
                    <a:pt x="11886" y="1291"/>
                  </a:lnTo>
                  <a:lnTo>
                    <a:pt x="11569" y="1096"/>
                  </a:lnTo>
                  <a:lnTo>
                    <a:pt x="11253" y="926"/>
                  </a:lnTo>
                  <a:lnTo>
                    <a:pt x="10936" y="755"/>
                  </a:lnTo>
                  <a:lnTo>
                    <a:pt x="10595" y="609"/>
                  </a:lnTo>
                  <a:lnTo>
                    <a:pt x="10254" y="463"/>
                  </a:lnTo>
                  <a:lnTo>
                    <a:pt x="9889" y="341"/>
                  </a:lnTo>
                  <a:lnTo>
                    <a:pt x="9524" y="244"/>
                  </a:lnTo>
                  <a:lnTo>
                    <a:pt x="9158" y="147"/>
                  </a:lnTo>
                  <a:lnTo>
                    <a:pt x="8793" y="98"/>
                  </a:lnTo>
                  <a:lnTo>
                    <a:pt x="8403" y="49"/>
                  </a:lnTo>
                  <a:lnTo>
                    <a:pt x="8014" y="0"/>
                  </a:lnTo>
                  <a:lnTo>
                    <a:pt x="7624" y="0"/>
                  </a:lnTo>
                  <a:lnTo>
                    <a:pt x="7624" y="0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29;p3"/>
            <p:cNvSpPr/>
            <p:nvPr/>
          </p:nvSpPr>
          <p:spPr>
            <a:xfrm>
              <a:off x="2197675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7" y="0"/>
                  </a:move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30;p3"/>
            <p:cNvSpPr/>
            <p:nvPr/>
          </p:nvSpPr>
          <p:spPr>
            <a:xfrm>
              <a:off x="2041800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31;p3"/>
            <p:cNvSpPr/>
            <p:nvPr/>
          </p:nvSpPr>
          <p:spPr>
            <a:xfrm>
              <a:off x="2041800" y="2584100"/>
              <a:ext cx="199750" cy="41425"/>
            </a:xfrm>
            <a:custGeom>
              <a:avLst/>
              <a:gdLst/>
              <a:ahLst/>
              <a:cxnLst/>
              <a:rect l="l" t="t" r="r" b="b"/>
              <a:pathLst>
                <a:path w="7990" h="1657" fill="none" extrusionOk="0">
                  <a:moveTo>
                    <a:pt x="1" y="1657"/>
                  </a:moveTo>
                  <a:lnTo>
                    <a:pt x="1" y="1657"/>
                  </a:lnTo>
                  <a:lnTo>
                    <a:pt x="415" y="1291"/>
                  </a:lnTo>
                  <a:lnTo>
                    <a:pt x="853" y="950"/>
                  </a:lnTo>
                  <a:lnTo>
                    <a:pt x="1340" y="683"/>
                  </a:lnTo>
                  <a:lnTo>
                    <a:pt x="1827" y="439"/>
                  </a:lnTo>
                  <a:lnTo>
                    <a:pt x="2363" y="244"/>
                  </a:lnTo>
                  <a:lnTo>
                    <a:pt x="2875" y="122"/>
                  </a:lnTo>
                  <a:lnTo>
                    <a:pt x="3435" y="49"/>
                  </a:lnTo>
                  <a:lnTo>
                    <a:pt x="3995" y="1"/>
                  </a:lnTo>
                  <a:lnTo>
                    <a:pt x="3995" y="1"/>
                  </a:lnTo>
                  <a:lnTo>
                    <a:pt x="4555" y="49"/>
                  </a:lnTo>
                  <a:lnTo>
                    <a:pt x="5115" y="122"/>
                  </a:lnTo>
                  <a:lnTo>
                    <a:pt x="5627" y="244"/>
                  </a:lnTo>
                  <a:lnTo>
                    <a:pt x="6163" y="439"/>
                  </a:lnTo>
                  <a:lnTo>
                    <a:pt x="6650" y="683"/>
                  </a:lnTo>
                  <a:lnTo>
                    <a:pt x="7137" y="950"/>
                  </a:lnTo>
                  <a:lnTo>
                    <a:pt x="7575" y="1291"/>
                  </a:lnTo>
                  <a:lnTo>
                    <a:pt x="7989" y="1657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2" name="Google Shape;132;p3"/>
          <p:cNvSpPr/>
          <p:nvPr/>
        </p:nvSpPr>
        <p:spPr>
          <a:xfrm>
            <a:off x="3943946" y="2018763"/>
            <a:ext cx="509736" cy="509736"/>
          </a:xfrm>
          <a:prstGeom prst="plus">
            <a:avLst>
              <a:gd name="adj" fmla="val 25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3"/>
          <p:cNvSpPr/>
          <p:nvPr/>
        </p:nvSpPr>
        <p:spPr>
          <a:xfrm>
            <a:off x="6730111" y="2021235"/>
            <a:ext cx="563880" cy="15013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3"/>
          <p:cNvSpPr/>
          <p:nvPr/>
        </p:nvSpPr>
        <p:spPr>
          <a:xfrm>
            <a:off x="6730111" y="2342580"/>
            <a:ext cx="563880" cy="15013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4"/>
          <p:cNvSpPr/>
          <p:nvPr/>
        </p:nvSpPr>
        <p:spPr>
          <a:xfrm>
            <a:off x="3286600" y="909506"/>
            <a:ext cx="2570700" cy="2489700"/>
          </a:xfrm>
          <a:prstGeom prst="ellipse">
            <a:avLst/>
          </a:prstGeom>
          <a:solidFill>
            <a:srgbClr val="FFFFFF">
              <a:alpha val="85882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1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VERY HAPPY</a:t>
            </a:r>
            <a:endParaRPr sz="1800" b="1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1" name="Google Shape;141;p4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5"/>
          <p:cNvSpPr txBox="1">
            <a:spLocks noGrp="1"/>
          </p:cNvSpPr>
          <p:nvPr>
            <p:ph type="title"/>
          </p:nvPr>
        </p:nvSpPr>
        <p:spPr>
          <a:xfrm>
            <a:off x="5198042" y="885745"/>
            <a:ext cx="2349275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l"/>
            <a:r>
              <a:rPr lang="en" altLang="zh-TW" sz="2400" dirty="0">
                <a:latin typeface="Arial"/>
                <a:ea typeface="Arial"/>
                <a:cs typeface="Arial"/>
                <a:sym typeface="Arial"/>
              </a:rPr>
              <a:t>主題構想 </a:t>
            </a:r>
            <a:r>
              <a:rPr lang="en" altLang="zh-TW" sz="2400" dirty="0" smtClean="0">
                <a:latin typeface="Arial"/>
                <a:ea typeface="Arial"/>
                <a:cs typeface="Arial"/>
                <a:sym typeface="Arial"/>
              </a:rPr>
              <a:t/>
            </a:r>
            <a:br>
              <a:rPr lang="en" altLang="zh-TW" sz="2400" dirty="0" smtClean="0">
                <a:latin typeface="Arial"/>
                <a:ea typeface="Arial"/>
                <a:cs typeface="Arial"/>
                <a:sym typeface="Arial"/>
              </a:rPr>
            </a:br>
            <a:r>
              <a:rPr lang="en" altLang="zh-TW" dirty="0" smtClean="0"/>
              <a:t>BIG </a:t>
            </a:r>
            <a:r>
              <a:rPr lang="en" altLang="zh-TW" dirty="0"/>
              <a:t>CONCEPT</a:t>
            </a:r>
            <a:endParaRPr dirty="0">
              <a:latin typeface="源石黑體 B" panose="020B0800000000000000" pitchFamily="34" charset="-120"/>
              <a:ea typeface="源石黑體 B" panose="020B0800000000000000" pitchFamily="34" charset="-120"/>
            </a:endParaRPr>
          </a:p>
        </p:txBody>
      </p:sp>
      <p:sp>
        <p:nvSpPr>
          <p:cNvPr id="147" name="Google Shape;147;p5"/>
          <p:cNvSpPr txBox="1">
            <a:spLocks noGrp="1"/>
          </p:cNvSpPr>
          <p:nvPr>
            <p:ph type="body" idx="1"/>
          </p:nvPr>
        </p:nvSpPr>
        <p:spPr>
          <a:xfrm>
            <a:off x="5198042" y="1743194"/>
            <a:ext cx="3665424" cy="29050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○"/>
            </a:pPr>
            <a:r>
              <a:rPr lang="en" sz="2000" dirty="0">
                <a:latin typeface="Arial"/>
                <a:ea typeface="Arial"/>
                <a:cs typeface="Arial"/>
                <a:sym typeface="Arial"/>
              </a:rPr>
              <a:t>老屋咖啡廳官網</a:t>
            </a:r>
            <a:endParaRPr sz="2000" dirty="0">
              <a:latin typeface="Arial"/>
              <a:ea typeface="Arial"/>
              <a:cs typeface="Arial"/>
              <a:sym typeface="Arial"/>
            </a:endParaRPr>
          </a:p>
          <a:p>
            <a:pPr marL="914400" lvl="1" indent="-3556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000"/>
              <a:buFont typeface="Arial"/>
              <a:buChar char="□"/>
            </a:pPr>
            <a:r>
              <a:rPr lang="en" sz="2000" dirty="0">
                <a:latin typeface="Arial"/>
                <a:ea typeface="Arial"/>
                <a:cs typeface="Arial"/>
                <a:sym typeface="Arial"/>
              </a:rPr>
              <a:t>介紹特色</a:t>
            </a:r>
            <a:endParaRPr sz="2000" dirty="0">
              <a:latin typeface="Arial"/>
              <a:ea typeface="Arial"/>
              <a:cs typeface="Arial"/>
              <a:sym typeface="Arial"/>
            </a:endParaRPr>
          </a:p>
          <a:p>
            <a:pPr marL="914400" lvl="1" indent="-3556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000"/>
              <a:buFont typeface="Arial"/>
              <a:buChar char="□"/>
            </a:pPr>
            <a:r>
              <a:rPr lang="en" sz="2000" dirty="0">
                <a:latin typeface="Arial"/>
                <a:ea typeface="Arial"/>
                <a:cs typeface="Arial"/>
                <a:sym typeface="Arial"/>
              </a:rPr>
              <a:t>訂位</a:t>
            </a:r>
            <a:endParaRPr sz="2000" dirty="0">
              <a:latin typeface="Arial"/>
              <a:ea typeface="Arial"/>
              <a:cs typeface="Arial"/>
              <a:sym typeface="Arial"/>
            </a:endParaRPr>
          </a:p>
          <a:p>
            <a:pPr marL="914400" lvl="1" indent="-3556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000"/>
              <a:buFont typeface="Arial"/>
              <a:buChar char="□"/>
            </a:pPr>
            <a:r>
              <a:rPr lang="en" sz="2000" dirty="0">
                <a:latin typeface="Arial"/>
                <a:ea typeface="Arial"/>
                <a:cs typeface="Arial"/>
                <a:sym typeface="Arial"/>
              </a:rPr>
              <a:t>後台管理訂單</a:t>
            </a:r>
            <a:endParaRPr sz="20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5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pic>
        <p:nvPicPr>
          <p:cNvPr id="149" name="Google Shape;149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9737" y="0"/>
            <a:ext cx="385762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"/>
          <p:cNvSpPr txBox="1">
            <a:spLocks noGrp="1"/>
          </p:cNvSpPr>
          <p:nvPr>
            <p:ph type="ctrTitle"/>
          </p:nvPr>
        </p:nvSpPr>
        <p:spPr>
          <a:xfrm>
            <a:off x="2600500" y="2040544"/>
            <a:ext cx="58578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zh-TW" altLang="en-US" dirty="0" smtClean="0">
                <a:latin typeface="Arial"/>
                <a:ea typeface="Arial"/>
                <a:cs typeface="Arial"/>
                <a:sym typeface="Arial"/>
              </a:rPr>
              <a:t>網站架構圖</a:t>
            </a:r>
            <a:r>
              <a:rPr lang="en" dirty="0" smtClean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 smtClean="0"/>
              <a:t>SITE STRUCTURE</a:t>
            </a:r>
            <a:endParaRPr sz="24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2"/>
          <p:cNvSpPr txBox="1">
            <a:spLocks noGrp="1"/>
          </p:cNvSpPr>
          <p:nvPr>
            <p:ph type="subTitle" idx="1"/>
          </p:nvPr>
        </p:nvSpPr>
        <p:spPr>
          <a:xfrm>
            <a:off x="2600400" y="3182963"/>
            <a:ext cx="5857800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zh-TW" altLang="en-US" sz="1600" i="0" dirty="0" smtClean="0">
                <a:latin typeface="Arial"/>
                <a:ea typeface="Arial"/>
                <a:cs typeface="Arial"/>
                <a:sym typeface="Arial"/>
              </a:rPr>
              <a:t>樹狀圖</a:t>
            </a:r>
            <a:r>
              <a:rPr lang="en" sz="1600" i="0" dirty="0" smtClean="0">
                <a:latin typeface="Arial"/>
                <a:ea typeface="Arial"/>
                <a:cs typeface="Arial"/>
                <a:sym typeface="Arial"/>
              </a:rPr>
              <a:t>、</a:t>
            </a:r>
            <a:r>
              <a:rPr lang="zh-TW" altLang="en-US" sz="1600" i="0" dirty="0" smtClean="0">
                <a:latin typeface="Arial"/>
                <a:ea typeface="Arial"/>
                <a:cs typeface="Arial"/>
                <a:sym typeface="Arial"/>
              </a:rPr>
              <a:t>前後台</a:t>
            </a:r>
            <a:endParaRPr sz="1600" i="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2"/>
          <p:cNvSpPr/>
          <p:nvPr/>
        </p:nvSpPr>
        <p:spPr>
          <a:xfrm>
            <a:off x="2594200" y="757475"/>
            <a:ext cx="1519200" cy="1477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7" name="Google Shape;67;p2"/>
          <p:cNvGrpSpPr/>
          <p:nvPr/>
        </p:nvGrpSpPr>
        <p:grpSpPr>
          <a:xfrm>
            <a:off x="2909454" y="1111064"/>
            <a:ext cx="888022" cy="770150"/>
            <a:chOff x="3927500" y="301425"/>
            <a:chExt cx="461550" cy="411625"/>
          </a:xfrm>
        </p:grpSpPr>
        <p:sp>
          <p:nvSpPr>
            <p:cNvPr id="68" name="Google Shape;68;p2"/>
            <p:cNvSpPr/>
            <p:nvPr/>
          </p:nvSpPr>
          <p:spPr>
            <a:xfrm>
              <a:off x="4080925" y="302050"/>
              <a:ext cx="154075" cy="411000"/>
            </a:xfrm>
            <a:custGeom>
              <a:avLst/>
              <a:gdLst/>
              <a:ahLst/>
              <a:cxnLst/>
              <a:rect l="l" t="t" r="r" b="b"/>
              <a:pathLst>
                <a:path w="6163" h="16440" fill="none" extrusionOk="0">
                  <a:moveTo>
                    <a:pt x="6162" y="3118"/>
                  </a:moveTo>
                  <a:lnTo>
                    <a:pt x="0" y="0"/>
                  </a:lnTo>
                  <a:lnTo>
                    <a:pt x="0" y="13322"/>
                  </a:lnTo>
                  <a:lnTo>
                    <a:pt x="6162" y="16440"/>
                  </a:lnTo>
                  <a:lnTo>
                    <a:pt x="6162" y="3118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3927500" y="301425"/>
              <a:ext cx="153450" cy="406150"/>
            </a:xfrm>
            <a:custGeom>
              <a:avLst/>
              <a:gdLst/>
              <a:ahLst/>
              <a:cxnLst/>
              <a:rect l="l" t="t" r="r" b="b"/>
              <a:pathLst>
                <a:path w="6138" h="16246" fill="none" extrusionOk="0">
                  <a:moveTo>
                    <a:pt x="6137" y="1"/>
                  </a:moveTo>
                  <a:lnTo>
                    <a:pt x="536" y="2850"/>
                  </a:lnTo>
                  <a:lnTo>
                    <a:pt x="536" y="2850"/>
                  </a:lnTo>
                  <a:lnTo>
                    <a:pt x="414" y="2899"/>
                  </a:lnTo>
                  <a:lnTo>
                    <a:pt x="317" y="2997"/>
                  </a:lnTo>
                  <a:lnTo>
                    <a:pt x="219" y="3094"/>
                  </a:lnTo>
                  <a:lnTo>
                    <a:pt x="146" y="3216"/>
                  </a:lnTo>
                  <a:lnTo>
                    <a:pt x="73" y="3313"/>
                  </a:lnTo>
                  <a:lnTo>
                    <a:pt x="24" y="3435"/>
                  </a:lnTo>
                  <a:lnTo>
                    <a:pt x="0" y="3557"/>
                  </a:lnTo>
                  <a:lnTo>
                    <a:pt x="0" y="3679"/>
                  </a:lnTo>
                  <a:lnTo>
                    <a:pt x="0" y="15880"/>
                  </a:lnTo>
                  <a:lnTo>
                    <a:pt x="0" y="15880"/>
                  </a:lnTo>
                  <a:lnTo>
                    <a:pt x="0" y="16002"/>
                  </a:lnTo>
                  <a:lnTo>
                    <a:pt x="49" y="16075"/>
                  </a:lnTo>
                  <a:lnTo>
                    <a:pt x="97" y="16148"/>
                  </a:lnTo>
                  <a:lnTo>
                    <a:pt x="170" y="16197"/>
                  </a:lnTo>
                  <a:lnTo>
                    <a:pt x="244" y="16221"/>
                  </a:lnTo>
                  <a:lnTo>
                    <a:pt x="341" y="16246"/>
                  </a:lnTo>
                  <a:lnTo>
                    <a:pt x="463" y="16221"/>
                  </a:lnTo>
                  <a:lnTo>
                    <a:pt x="560" y="16173"/>
                  </a:lnTo>
                  <a:lnTo>
                    <a:pt x="6137" y="13323"/>
                  </a:lnTo>
                  <a:lnTo>
                    <a:pt x="6137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4234975" y="306925"/>
              <a:ext cx="154075" cy="405525"/>
            </a:xfrm>
            <a:custGeom>
              <a:avLst/>
              <a:gdLst/>
              <a:ahLst/>
              <a:cxnLst/>
              <a:rect l="l" t="t" r="r" b="b"/>
              <a:pathLst>
                <a:path w="6163" h="16221" fill="none" extrusionOk="0">
                  <a:moveTo>
                    <a:pt x="5578" y="49"/>
                  </a:moveTo>
                  <a:lnTo>
                    <a:pt x="0" y="2898"/>
                  </a:lnTo>
                  <a:lnTo>
                    <a:pt x="0" y="16221"/>
                  </a:lnTo>
                  <a:lnTo>
                    <a:pt x="5626" y="13371"/>
                  </a:lnTo>
                  <a:lnTo>
                    <a:pt x="5626" y="13371"/>
                  </a:lnTo>
                  <a:lnTo>
                    <a:pt x="5724" y="13322"/>
                  </a:lnTo>
                  <a:lnTo>
                    <a:pt x="5845" y="13225"/>
                  </a:lnTo>
                  <a:lnTo>
                    <a:pt x="5918" y="13127"/>
                  </a:lnTo>
                  <a:lnTo>
                    <a:pt x="6016" y="13030"/>
                  </a:lnTo>
                  <a:lnTo>
                    <a:pt x="6065" y="12908"/>
                  </a:lnTo>
                  <a:lnTo>
                    <a:pt x="6113" y="12786"/>
                  </a:lnTo>
                  <a:lnTo>
                    <a:pt x="6138" y="12665"/>
                  </a:lnTo>
                  <a:lnTo>
                    <a:pt x="6162" y="12543"/>
                  </a:lnTo>
                  <a:lnTo>
                    <a:pt x="6162" y="341"/>
                  </a:lnTo>
                  <a:lnTo>
                    <a:pt x="6162" y="341"/>
                  </a:lnTo>
                  <a:lnTo>
                    <a:pt x="6138" y="219"/>
                  </a:lnTo>
                  <a:lnTo>
                    <a:pt x="6113" y="146"/>
                  </a:lnTo>
                  <a:lnTo>
                    <a:pt x="6065" y="73"/>
                  </a:lnTo>
                  <a:lnTo>
                    <a:pt x="5992" y="24"/>
                  </a:lnTo>
                  <a:lnTo>
                    <a:pt x="5894" y="0"/>
                  </a:lnTo>
                  <a:lnTo>
                    <a:pt x="5797" y="0"/>
                  </a:lnTo>
                  <a:lnTo>
                    <a:pt x="5699" y="0"/>
                  </a:lnTo>
                  <a:lnTo>
                    <a:pt x="5578" y="49"/>
                  </a:lnTo>
                  <a:lnTo>
                    <a:pt x="5578" y="4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4295850" y="442075"/>
              <a:ext cx="46300" cy="26225"/>
            </a:xfrm>
            <a:custGeom>
              <a:avLst/>
              <a:gdLst/>
              <a:ahLst/>
              <a:cxnLst/>
              <a:rect l="l" t="t" r="r" b="b"/>
              <a:pathLst>
                <a:path w="1852" h="1049" fill="none" extrusionOk="0">
                  <a:moveTo>
                    <a:pt x="1" y="1"/>
                  </a:moveTo>
                  <a:lnTo>
                    <a:pt x="1852" y="1048"/>
                  </a:lnTo>
                </a:path>
              </a:pathLst>
            </a:custGeom>
            <a:noFill/>
            <a:ln w="12175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4296475" y="415900"/>
              <a:ext cx="45075" cy="78575"/>
            </a:xfrm>
            <a:custGeom>
              <a:avLst/>
              <a:gdLst/>
              <a:ahLst/>
              <a:cxnLst/>
              <a:rect l="l" t="t" r="r" b="b"/>
              <a:pathLst>
                <a:path w="1803" h="3143" fill="none" extrusionOk="0">
                  <a:moveTo>
                    <a:pt x="1802" y="1"/>
                  </a:moveTo>
                  <a:lnTo>
                    <a:pt x="0" y="3142"/>
                  </a:lnTo>
                </a:path>
              </a:pathLst>
            </a:custGeom>
            <a:noFill/>
            <a:ln w="12175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3968275" y="590050"/>
              <a:ext cx="25" cy="6100"/>
            </a:xfrm>
            <a:custGeom>
              <a:avLst/>
              <a:gdLst/>
              <a:ahLst/>
              <a:cxnLst/>
              <a:rect l="l" t="t" r="r" b="b"/>
              <a:pathLst>
                <a:path w="1" h="244" fill="none" extrusionOk="0">
                  <a:moveTo>
                    <a:pt x="1" y="244"/>
                  </a:moveTo>
                  <a:lnTo>
                    <a:pt x="1" y="244"/>
                  </a:ln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3970725" y="558375"/>
              <a:ext cx="1850" cy="12200"/>
            </a:xfrm>
            <a:custGeom>
              <a:avLst/>
              <a:gdLst/>
              <a:ahLst/>
              <a:cxnLst/>
              <a:rect l="l" t="t" r="r" b="b"/>
              <a:pathLst>
                <a:path w="74" h="488" fill="none" extrusionOk="0">
                  <a:moveTo>
                    <a:pt x="0" y="488"/>
                  </a:moveTo>
                  <a:lnTo>
                    <a:pt x="73" y="1"/>
                  </a:lnTo>
                </a:path>
              </a:pathLst>
            </a:custGeom>
            <a:noFill/>
            <a:ln w="12175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3976200" y="527325"/>
              <a:ext cx="3675" cy="12200"/>
            </a:xfrm>
            <a:custGeom>
              <a:avLst/>
              <a:gdLst/>
              <a:ahLst/>
              <a:cxnLst/>
              <a:rect l="l" t="t" r="r" b="b"/>
              <a:pathLst>
                <a:path w="147" h="488" fill="none" extrusionOk="0">
                  <a:moveTo>
                    <a:pt x="0" y="488"/>
                  </a:moveTo>
                  <a:lnTo>
                    <a:pt x="98" y="147"/>
                  </a:lnTo>
                  <a:lnTo>
                    <a:pt x="147" y="1"/>
                  </a:lnTo>
                </a:path>
              </a:pathLst>
            </a:custGeom>
            <a:noFill/>
            <a:ln w="12175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3985950" y="498100"/>
              <a:ext cx="4875" cy="10975"/>
            </a:xfrm>
            <a:custGeom>
              <a:avLst/>
              <a:gdLst/>
              <a:ahLst/>
              <a:cxnLst/>
              <a:rect l="l" t="t" r="r" b="b"/>
              <a:pathLst>
                <a:path w="195" h="439" fill="none" extrusionOk="0">
                  <a:moveTo>
                    <a:pt x="0" y="439"/>
                  </a:moveTo>
                  <a:lnTo>
                    <a:pt x="195" y="25"/>
                  </a:lnTo>
                  <a:lnTo>
                    <a:pt x="195" y="1"/>
                  </a:lnTo>
                </a:path>
              </a:pathLst>
            </a:custGeom>
            <a:noFill/>
            <a:ln w="12175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4000550" y="471300"/>
              <a:ext cx="7325" cy="9775"/>
            </a:xfrm>
            <a:custGeom>
              <a:avLst/>
              <a:gdLst/>
              <a:ahLst/>
              <a:cxnLst/>
              <a:rect l="l" t="t" r="r" b="b"/>
              <a:pathLst>
                <a:path w="293" h="391" fill="none" extrusionOk="0">
                  <a:moveTo>
                    <a:pt x="1" y="391"/>
                  </a:moveTo>
                  <a:lnTo>
                    <a:pt x="74" y="269"/>
                  </a:lnTo>
                  <a:lnTo>
                    <a:pt x="293" y="1"/>
                  </a:lnTo>
                </a:path>
              </a:pathLst>
            </a:custGeom>
            <a:noFill/>
            <a:ln w="12175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4021250" y="450600"/>
              <a:ext cx="10375" cy="6725"/>
            </a:xfrm>
            <a:custGeom>
              <a:avLst/>
              <a:gdLst/>
              <a:ahLst/>
              <a:cxnLst/>
              <a:rect l="l" t="t" r="r" b="b"/>
              <a:pathLst>
                <a:path w="415" h="269" fill="none" extrusionOk="0">
                  <a:moveTo>
                    <a:pt x="1" y="269"/>
                  </a:moveTo>
                  <a:lnTo>
                    <a:pt x="25" y="244"/>
                  </a:lnTo>
                  <a:lnTo>
                    <a:pt x="220" y="123"/>
                  </a:lnTo>
                  <a:lnTo>
                    <a:pt x="415" y="1"/>
                  </a:lnTo>
                </a:path>
              </a:pathLst>
            </a:custGeom>
            <a:noFill/>
            <a:ln w="12175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4049250" y="440250"/>
              <a:ext cx="11600" cy="2475"/>
            </a:xfrm>
            <a:custGeom>
              <a:avLst/>
              <a:gdLst/>
              <a:ahLst/>
              <a:cxnLst/>
              <a:rect l="l" t="t" r="r" b="b"/>
              <a:pathLst>
                <a:path w="464" h="99" fill="none" extrusionOk="0">
                  <a:moveTo>
                    <a:pt x="1" y="98"/>
                  </a:moveTo>
                  <a:lnTo>
                    <a:pt x="220" y="50"/>
                  </a:lnTo>
                  <a:lnTo>
                    <a:pt x="464" y="1"/>
                  </a:lnTo>
                  <a:lnTo>
                    <a:pt x="464" y="1"/>
                  </a:lnTo>
                </a:path>
              </a:pathLst>
            </a:custGeom>
            <a:noFill/>
            <a:ln w="12175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4080325" y="439650"/>
              <a:ext cx="12200" cy="1850"/>
            </a:xfrm>
            <a:custGeom>
              <a:avLst/>
              <a:gdLst/>
              <a:ahLst/>
              <a:cxnLst/>
              <a:rect l="l" t="t" r="r" b="b"/>
              <a:pathLst>
                <a:path w="488" h="74" fill="none" extrusionOk="0">
                  <a:moveTo>
                    <a:pt x="0" y="0"/>
                  </a:moveTo>
                  <a:lnTo>
                    <a:pt x="146" y="0"/>
                  </a:lnTo>
                  <a:lnTo>
                    <a:pt x="463" y="74"/>
                  </a:lnTo>
                  <a:lnTo>
                    <a:pt x="487" y="74"/>
                  </a:lnTo>
                </a:path>
              </a:pathLst>
            </a:custGeom>
            <a:noFill/>
            <a:ln w="12175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4110150" y="450000"/>
              <a:ext cx="9150" cy="7950"/>
            </a:xfrm>
            <a:custGeom>
              <a:avLst/>
              <a:gdLst/>
              <a:ahLst/>
              <a:cxnLst/>
              <a:rect l="l" t="t" r="r" b="b"/>
              <a:pathLst>
                <a:path w="366" h="318" fill="none" extrusionOk="0">
                  <a:moveTo>
                    <a:pt x="0" y="1"/>
                  </a:moveTo>
                  <a:lnTo>
                    <a:pt x="98" y="74"/>
                  </a:lnTo>
                  <a:lnTo>
                    <a:pt x="317" y="268"/>
                  </a:lnTo>
                  <a:lnTo>
                    <a:pt x="366" y="317"/>
                  </a:lnTo>
                </a:path>
              </a:pathLst>
            </a:custGeom>
            <a:noFill/>
            <a:ln w="12175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4130250" y="473750"/>
              <a:ext cx="4900" cy="10975"/>
            </a:xfrm>
            <a:custGeom>
              <a:avLst/>
              <a:gdLst/>
              <a:ahLst/>
              <a:cxnLst/>
              <a:rect l="l" t="t" r="r" b="b"/>
              <a:pathLst>
                <a:path w="196" h="439" fill="none" extrusionOk="0">
                  <a:moveTo>
                    <a:pt x="0" y="0"/>
                  </a:moveTo>
                  <a:lnTo>
                    <a:pt x="25" y="73"/>
                  </a:lnTo>
                  <a:lnTo>
                    <a:pt x="171" y="366"/>
                  </a:lnTo>
                  <a:lnTo>
                    <a:pt x="195" y="439"/>
                  </a:lnTo>
                </a:path>
              </a:pathLst>
            </a:custGeom>
            <a:noFill/>
            <a:ln w="12175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4141800" y="502975"/>
              <a:ext cx="3700" cy="11600"/>
            </a:xfrm>
            <a:custGeom>
              <a:avLst/>
              <a:gdLst/>
              <a:ahLst/>
              <a:cxnLst/>
              <a:rect l="l" t="t" r="r" b="b"/>
              <a:pathLst>
                <a:path w="148" h="464" fill="none" extrusionOk="0">
                  <a:moveTo>
                    <a:pt x="1" y="0"/>
                  </a:moveTo>
                  <a:lnTo>
                    <a:pt x="147" y="463"/>
                  </a:lnTo>
                </a:path>
              </a:pathLst>
            </a:custGeom>
            <a:noFill/>
            <a:ln w="12175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4150950" y="533425"/>
              <a:ext cx="3675" cy="11575"/>
            </a:xfrm>
            <a:custGeom>
              <a:avLst/>
              <a:gdLst/>
              <a:ahLst/>
              <a:cxnLst/>
              <a:rect l="l" t="t" r="r" b="b"/>
              <a:pathLst>
                <a:path w="147" h="463" fill="none" extrusionOk="0">
                  <a:moveTo>
                    <a:pt x="0" y="0"/>
                  </a:moveTo>
                  <a:lnTo>
                    <a:pt x="146" y="463"/>
                  </a:lnTo>
                </a:path>
              </a:pathLst>
            </a:custGeom>
            <a:noFill/>
            <a:ln w="12175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4160675" y="563850"/>
              <a:ext cx="4900" cy="11000"/>
            </a:xfrm>
            <a:custGeom>
              <a:avLst/>
              <a:gdLst/>
              <a:ahLst/>
              <a:cxnLst/>
              <a:rect l="l" t="t" r="r" b="b"/>
              <a:pathLst>
                <a:path w="196" h="440" fill="none" extrusionOk="0">
                  <a:moveTo>
                    <a:pt x="1" y="1"/>
                  </a:moveTo>
                  <a:lnTo>
                    <a:pt x="50" y="123"/>
                  </a:lnTo>
                  <a:lnTo>
                    <a:pt x="196" y="415"/>
                  </a:lnTo>
                  <a:lnTo>
                    <a:pt x="196" y="439"/>
                  </a:lnTo>
                </a:path>
              </a:pathLst>
            </a:custGeom>
            <a:noFill/>
            <a:ln w="12175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4175300" y="591875"/>
              <a:ext cx="7325" cy="9150"/>
            </a:xfrm>
            <a:custGeom>
              <a:avLst/>
              <a:gdLst/>
              <a:ahLst/>
              <a:cxnLst/>
              <a:rect l="l" t="t" r="r" b="b"/>
              <a:pathLst>
                <a:path w="293" h="366" fill="none" extrusionOk="0">
                  <a:moveTo>
                    <a:pt x="0" y="0"/>
                  </a:moveTo>
                  <a:lnTo>
                    <a:pt x="98" y="146"/>
                  </a:lnTo>
                  <a:lnTo>
                    <a:pt x="293" y="366"/>
                  </a:lnTo>
                </a:path>
              </a:pathLst>
            </a:custGeom>
            <a:noFill/>
            <a:ln w="12175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4198425" y="613175"/>
              <a:ext cx="11000" cy="4900"/>
            </a:xfrm>
            <a:custGeom>
              <a:avLst/>
              <a:gdLst/>
              <a:ahLst/>
              <a:cxnLst/>
              <a:rect l="l" t="t" r="r" b="b"/>
              <a:pathLst>
                <a:path w="440" h="196" fill="none" extrusionOk="0">
                  <a:moveTo>
                    <a:pt x="1" y="1"/>
                  </a:moveTo>
                  <a:lnTo>
                    <a:pt x="171" y="98"/>
                  </a:lnTo>
                  <a:lnTo>
                    <a:pt x="439" y="195"/>
                  </a:lnTo>
                </a:path>
              </a:pathLst>
            </a:custGeom>
            <a:noFill/>
            <a:ln w="12175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4228275" y="621100"/>
              <a:ext cx="12200" cy="625"/>
            </a:xfrm>
            <a:custGeom>
              <a:avLst/>
              <a:gdLst/>
              <a:ahLst/>
              <a:cxnLst/>
              <a:rect l="l" t="t" r="r" b="b"/>
              <a:pathLst>
                <a:path w="488" h="25" fill="none" extrusionOk="0">
                  <a:moveTo>
                    <a:pt x="0" y="0"/>
                  </a:moveTo>
                  <a:lnTo>
                    <a:pt x="49" y="25"/>
                  </a:lnTo>
                  <a:lnTo>
                    <a:pt x="487" y="0"/>
                  </a:lnTo>
                  <a:lnTo>
                    <a:pt x="487" y="0"/>
                  </a:lnTo>
                </a:path>
              </a:pathLst>
            </a:custGeom>
            <a:noFill/>
            <a:ln w="12175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4259925" y="616225"/>
              <a:ext cx="11600" cy="3075"/>
            </a:xfrm>
            <a:custGeom>
              <a:avLst/>
              <a:gdLst/>
              <a:ahLst/>
              <a:cxnLst/>
              <a:rect l="l" t="t" r="r" b="b"/>
              <a:pathLst>
                <a:path w="464" h="123" fill="none" extrusionOk="0">
                  <a:moveTo>
                    <a:pt x="1" y="122"/>
                  </a:moveTo>
                  <a:lnTo>
                    <a:pt x="196" y="73"/>
                  </a:lnTo>
                  <a:lnTo>
                    <a:pt x="464" y="0"/>
                  </a:lnTo>
                  <a:lnTo>
                    <a:pt x="464" y="0"/>
                  </a:lnTo>
                </a:path>
              </a:pathLst>
            </a:custGeom>
            <a:noFill/>
            <a:ln w="12175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4289775" y="602225"/>
              <a:ext cx="10375" cy="6725"/>
            </a:xfrm>
            <a:custGeom>
              <a:avLst/>
              <a:gdLst/>
              <a:ahLst/>
              <a:cxnLst/>
              <a:rect l="l" t="t" r="r" b="b"/>
              <a:pathLst>
                <a:path w="415" h="269" fill="none" extrusionOk="0">
                  <a:moveTo>
                    <a:pt x="0" y="268"/>
                  </a:moveTo>
                  <a:lnTo>
                    <a:pt x="195" y="146"/>
                  </a:lnTo>
                  <a:lnTo>
                    <a:pt x="390" y="0"/>
                  </a:lnTo>
                  <a:lnTo>
                    <a:pt x="414" y="0"/>
                  </a:lnTo>
                </a:path>
              </a:pathLst>
            </a:custGeom>
            <a:noFill/>
            <a:ln w="12175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4313525" y="577875"/>
              <a:ext cx="6100" cy="10375"/>
            </a:xfrm>
            <a:custGeom>
              <a:avLst/>
              <a:gdLst/>
              <a:ahLst/>
              <a:cxnLst/>
              <a:rect l="l" t="t" r="r" b="b"/>
              <a:pathLst>
                <a:path w="244" h="415" fill="none" extrusionOk="0">
                  <a:moveTo>
                    <a:pt x="0" y="414"/>
                  </a:moveTo>
                  <a:lnTo>
                    <a:pt x="24" y="365"/>
                  </a:lnTo>
                  <a:lnTo>
                    <a:pt x="146" y="195"/>
                  </a:lnTo>
                  <a:lnTo>
                    <a:pt x="244" y="0"/>
                  </a:lnTo>
                </a:path>
              </a:pathLst>
            </a:custGeom>
            <a:noFill/>
            <a:ln w="12175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4326300" y="547425"/>
              <a:ext cx="2450" cy="12200"/>
            </a:xfrm>
            <a:custGeom>
              <a:avLst/>
              <a:gdLst/>
              <a:ahLst/>
              <a:cxnLst/>
              <a:rect l="l" t="t" r="r" b="b"/>
              <a:pathLst>
                <a:path w="98" h="488" fill="none" extrusionOk="0">
                  <a:moveTo>
                    <a:pt x="0" y="487"/>
                  </a:moveTo>
                  <a:lnTo>
                    <a:pt x="49" y="293"/>
                  </a:lnTo>
                  <a:lnTo>
                    <a:pt x="98" y="0"/>
                  </a:lnTo>
                </a:path>
              </a:pathLst>
            </a:custGeom>
            <a:noFill/>
            <a:ln w="12175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4329350" y="515750"/>
              <a:ext cx="625" cy="12200"/>
            </a:xfrm>
            <a:custGeom>
              <a:avLst/>
              <a:gdLst/>
              <a:ahLst/>
              <a:cxnLst/>
              <a:rect l="l" t="t" r="r" b="b"/>
              <a:pathLst>
                <a:path w="25" h="488" fill="none" extrusionOk="0">
                  <a:moveTo>
                    <a:pt x="25" y="488"/>
                  </a:moveTo>
                  <a:lnTo>
                    <a:pt x="25" y="464"/>
                  </a:lnTo>
                  <a:lnTo>
                    <a:pt x="25" y="123"/>
                  </a:ln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4325075" y="488975"/>
              <a:ext cx="1250" cy="6100"/>
            </a:xfrm>
            <a:custGeom>
              <a:avLst/>
              <a:gdLst/>
              <a:ahLst/>
              <a:cxnLst/>
              <a:rect l="l" t="t" r="r" b="b"/>
              <a:pathLst>
                <a:path w="50" h="244" fill="none" extrusionOk="0">
                  <a:moveTo>
                    <a:pt x="49" y="244"/>
                  </a:moveTo>
                  <a:lnTo>
                    <a:pt x="49" y="244"/>
                  </a:ln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42383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3da5fa93e6_0_22"/>
          <p:cNvSpPr txBox="1">
            <a:spLocks noGrp="1"/>
          </p:cNvSpPr>
          <p:nvPr>
            <p:ph type="title"/>
          </p:nvPr>
        </p:nvSpPr>
        <p:spPr>
          <a:xfrm>
            <a:off x="2318100" y="113175"/>
            <a:ext cx="45078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 sz="2400" dirty="0">
                <a:latin typeface="Arial"/>
                <a:ea typeface="Arial"/>
                <a:cs typeface="Arial"/>
              </a:rPr>
              <a:t>網站架構圖</a:t>
            </a:r>
            <a:endParaRPr sz="2400" dirty="0">
              <a:latin typeface="Arial"/>
              <a:ea typeface="Arial"/>
              <a:cs typeface="Arial"/>
            </a:endParaRPr>
          </a:p>
        </p:txBody>
      </p:sp>
      <p:sp>
        <p:nvSpPr>
          <p:cNvPr id="155" name="Google Shape;155;g13da5fa93e6_0_22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pic>
        <p:nvPicPr>
          <p:cNvPr id="156" name="Google Shape;156;g13da5fa93e6_0_22"/>
          <p:cNvPicPr preferRelativeResize="0"/>
          <p:nvPr/>
        </p:nvPicPr>
        <p:blipFill rotWithShape="1">
          <a:blip r:embed="rId3">
            <a:alphaModFix/>
          </a:blip>
          <a:srcRect t="-266" r="776" b="2352"/>
          <a:stretch/>
        </p:blipFill>
        <p:spPr>
          <a:xfrm>
            <a:off x="735161" y="1122975"/>
            <a:ext cx="5256000" cy="33840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47;p5"/>
          <p:cNvSpPr txBox="1">
            <a:spLocks noGrp="1"/>
          </p:cNvSpPr>
          <p:nvPr>
            <p:ph type="body" idx="1"/>
          </p:nvPr>
        </p:nvSpPr>
        <p:spPr>
          <a:xfrm>
            <a:off x="6182137" y="1285994"/>
            <a:ext cx="2590802" cy="29050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○"/>
            </a:pPr>
            <a:r>
              <a:rPr lang="zh-TW" altLang="en-US" sz="2000" dirty="0" smtClean="0">
                <a:latin typeface="Arial"/>
                <a:ea typeface="Arial"/>
                <a:cs typeface="Arial"/>
                <a:sym typeface="Arial"/>
              </a:rPr>
              <a:t>前台</a:t>
            </a:r>
            <a:endParaRPr lang="en-US" altLang="zh-TW" sz="2000" dirty="0" smtClean="0">
              <a:latin typeface="Arial"/>
              <a:ea typeface="Arial"/>
              <a:cs typeface="Arial"/>
              <a:sym typeface="Arial"/>
            </a:endParaRPr>
          </a:p>
          <a:p>
            <a:pPr marL="342900" lvl="0" indent="-342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○"/>
            </a:pPr>
            <a:r>
              <a:rPr lang="zh-TW" altLang="en-US" sz="2000" dirty="0" smtClean="0">
                <a:latin typeface="Arial"/>
                <a:ea typeface="Arial"/>
                <a:cs typeface="Arial"/>
                <a:sym typeface="Arial"/>
              </a:rPr>
              <a:t>後台</a:t>
            </a:r>
            <a:endParaRPr lang="en-US" altLang="zh-TW" sz="2000" dirty="0" smtClean="0">
              <a:latin typeface="Arial"/>
              <a:ea typeface="Arial"/>
              <a:cs typeface="Arial"/>
              <a:sym typeface="Arial"/>
            </a:endParaRPr>
          </a:p>
          <a:p>
            <a:pPr marL="800100" lvl="1" indent="-342900">
              <a:spcBef>
                <a:spcPts val="600"/>
              </a:spcBef>
              <a:buChar char="○"/>
            </a:pPr>
            <a:r>
              <a:rPr lang="zh-TW" altLang="en-US" sz="1600" dirty="0" smtClean="0">
                <a:latin typeface="Arial"/>
                <a:ea typeface="Arial"/>
                <a:cs typeface="Arial"/>
                <a:sym typeface="Arial"/>
              </a:rPr>
              <a:t>會員</a:t>
            </a:r>
            <a:endParaRPr lang="en-US" altLang="zh-TW" sz="1600" dirty="0" smtClean="0">
              <a:latin typeface="Arial"/>
              <a:ea typeface="Arial"/>
              <a:cs typeface="Arial"/>
              <a:sym typeface="Arial"/>
            </a:endParaRPr>
          </a:p>
          <a:p>
            <a:pPr marL="800100" lvl="1" indent="-342900">
              <a:spcBef>
                <a:spcPts val="600"/>
              </a:spcBef>
              <a:buChar char="○"/>
            </a:pPr>
            <a:r>
              <a:rPr lang="zh-TW" altLang="en-US" sz="1600" dirty="0" smtClean="0">
                <a:latin typeface="Arial"/>
                <a:ea typeface="Arial"/>
                <a:cs typeface="Arial"/>
                <a:sym typeface="Arial"/>
              </a:rPr>
              <a:t>管理</a:t>
            </a:r>
            <a:r>
              <a:rPr lang="zh-TW" altLang="en-US" sz="1600" dirty="0">
                <a:latin typeface="Arial"/>
                <a:ea typeface="Arial"/>
                <a:cs typeface="Arial"/>
                <a:sym typeface="Arial"/>
              </a:rPr>
              <a:t>者</a:t>
            </a:r>
            <a:endParaRPr sz="1600" dirty="0"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04136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3da5fa93e6_0_0"/>
          <p:cNvSpPr txBox="1">
            <a:spLocks noGrp="1"/>
          </p:cNvSpPr>
          <p:nvPr>
            <p:ph type="title"/>
          </p:nvPr>
        </p:nvSpPr>
        <p:spPr>
          <a:xfrm>
            <a:off x="2318100" y="113175"/>
            <a:ext cx="45078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 sz="2400" dirty="0">
                <a:latin typeface="Arial"/>
                <a:ea typeface="Arial"/>
                <a:cs typeface="Arial"/>
                <a:sym typeface="Arial"/>
              </a:rPr>
              <a:t>前台</a:t>
            </a:r>
            <a:endParaRPr dirty="0"/>
          </a:p>
        </p:txBody>
      </p:sp>
      <p:sp>
        <p:nvSpPr>
          <p:cNvPr id="162" name="Google Shape;162;g13da5fa93e6_0_0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pic>
        <p:nvPicPr>
          <p:cNvPr id="163" name="Google Shape;163;g13da5fa93e6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4463" y="1122975"/>
            <a:ext cx="5995063" cy="34744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3da5fa93e6_0_6"/>
          <p:cNvSpPr txBox="1">
            <a:spLocks noGrp="1"/>
          </p:cNvSpPr>
          <p:nvPr>
            <p:ph type="title"/>
          </p:nvPr>
        </p:nvSpPr>
        <p:spPr>
          <a:xfrm>
            <a:off x="2318100" y="113175"/>
            <a:ext cx="45078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2400" dirty="0">
                <a:latin typeface="Arial"/>
                <a:ea typeface="Arial"/>
                <a:cs typeface="Arial"/>
              </a:rPr>
              <a:t>會員後台</a:t>
            </a:r>
            <a:endParaRPr sz="2400" dirty="0">
              <a:latin typeface="Arial"/>
              <a:ea typeface="Arial"/>
              <a:cs typeface="Arial"/>
            </a:endParaRPr>
          </a:p>
        </p:txBody>
      </p:sp>
      <p:sp>
        <p:nvSpPr>
          <p:cNvPr id="169" name="Google Shape;169;g13da5fa93e6_0_6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pic>
        <p:nvPicPr>
          <p:cNvPr id="170" name="Google Shape;170;g13da5fa93e6_0_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2550" y="1122975"/>
            <a:ext cx="6044635" cy="3474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eatrice template">
  <a:themeElements>
    <a:clrScheme name="Custom 347">
      <a:dk1>
        <a:srgbClr val="1D1D1B"/>
      </a:dk1>
      <a:lt1>
        <a:srgbClr val="F3EFEA"/>
      </a:lt1>
      <a:dk2>
        <a:srgbClr val="434343"/>
      </a:dk2>
      <a:lt2>
        <a:srgbClr val="FFFFFF"/>
      </a:lt2>
      <a:accent1>
        <a:srgbClr val="8F7B87"/>
      </a:accent1>
      <a:accent2>
        <a:srgbClr val="A797A1"/>
      </a:accent2>
      <a:accent3>
        <a:srgbClr val="C0B5BC"/>
      </a:accent3>
      <a:accent4>
        <a:srgbClr val="E4DDE1"/>
      </a:accent4>
      <a:accent5>
        <a:srgbClr val="EFECED"/>
      </a:accent5>
      <a:accent6>
        <a:srgbClr val="F3EFEA"/>
      </a:accent6>
      <a:hlink>
        <a:srgbClr val="1D1D1B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282</TotalTime>
  <Words>426</Words>
  <Application>Microsoft Office PowerPoint</Application>
  <PresentationFormat>如螢幕大小 (16:9)</PresentationFormat>
  <Paragraphs>118</Paragraphs>
  <Slides>23</Slides>
  <Notes>23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23</vt:i4>
      </vt:variant>
    </vt:vector>
  </HeadingPairs>
  <TitlesOfParts>
    <vt:vector size="30" baseType="lpstr">
      <vt:lpstr>PT Serif</vt:lpstr>
      <vt:lpstr>Arial</vt:lpstr>
      <vt:lpstr>源石黑體 L</vt:lpstr>
      <vt:lpstr>源石黑體 R</vt:lpstr>
      <vt:lpstr>Montserrat</vt:lpstr>
      <vt:lpstr>源石黑體 B</vt:lpstr>
      <vt:lpstr>Beatrice template</vt:lpstr>
      <vt:lpstr>前端專題初期報告 主題：老屋咖啡廳官網</vt:lpstr>
      <vt:lpstr>主題構想 BIG CONCEPT</vt:lpstr>
      <vt:lpstr>主題構想 BIG CONCEPT</vt:lpstr>
      <vt:lpstr>PowerPoint 簡報</vt:lpstr>
      <vt:lpstr>主題構想  BIG CONCEPT</vt:lpstr>
      <vt:lpstr>網站架構圖 SITE STRUCTURE</vt:lpstr>
      <vt:lpstr>網站架構圖</vt:lpstr>
      <vt:lpstr>前台</vt:lpstr>
      <vt:lpstr>會員後台</vt:lpstr>
      <vt:lpstr>管理者後台 </vt:lpstr>
      <vt:lpstr>版面資訊配置 WIREFRAME</vt:lpstr>
      <vt:lpstr>前台 — 首頁</vt:lpstr>
      <vt:lpstr>前台 — 特色 菜單 位置 聯絡我們 註冊</vt:lpstr>
      <vt:lpstr>前台 — 訂位</vt:lpstr>
      <vt:lpstr>會員後台 — 訂位資料</vt:lpstr>
      <vt:lpstr>管理者後台 — 訂位資料</vt:lpstr>
      <vt:lpstr>管理者後台 —  數據</vt:lpstr>
      <vt:lpstr>視覺 COLOR MATCH &amp; RWD</vt:lpstr>
      <vt:lpstr>配色</vt:lpstr>
      <vt:lpstr>RWD — 首頁</vt:lpstr>
      <vt:lpstr>使用技術 </vt:lpstr>
      <vt:lpstr>參考資料 REFRIENCE</vt:lpstr>
      <vt:lpstr>END.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前端專題初期報告 主題：老屋咖啡廳</dc:title>
  <dc:creator>USER</dc:creator>
  <cp:lastModifiedBy>USER</cp:lastModifiedBy>
  <cp:revision>29</cp:revision>
  <dcterms:modified xsi:type="dcterms:W3CDTF">2022-07-20T06:10:32Z</dcterms:modified>
</cp:coreProperties>
</file>